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42"/>
  </p:notesMasterIdLst>
  <p:sldIdLst>
    <p:sldId id="257" r:id="rId2"/>
    <p:sldId id="259" r:id="rId3"/>
    <p:sldId id="261" r:id="rId4"/>
    <p:sldId id="260" r:id="rId5"/>
    <p:sldId id="265" r:id="rId6"/>
    <p:sldId id="274" r:id="rId7"/>
    <p:sldId id="267" r:id="rId8"/>
    <p:sldId id="268" r:id="rId9"/>
    <p:sldId id="262" r:id="rId10"/>
    <p:sldId id="263" r:id="rId11"/>
    <p:sldId id="264" r:id="rId12"/>
    <p:sldId id="269" r:id="rId13"/>
    <p:sldId id="272" r:id="rId14"/>
    <p:sldId id="270" r:id="rId15"/>
    <p:sldId id="271" r:id="rId16"/>
    <p:sldId id="273" r:id="rId17"/>
    <p:sldId id="275" r:id="rId18"/>
    <p:sldId id="278" r:id="rId19"/>
    <p:sldId id="276" r:id="rId20"/>
    <p:sldId id="277" r:id="rId21"/>
    <p:sldId id="279" r:id="rId22"/>
    <p:sldId id="280" r:id="rId23"/>
    <p:sldId id="281" r:id="rId24"/>
    <p:sldId id="282" r:id="rId25"/>
    <p:sldId id="283" r:id="rId26"/>
    <p:sldId id="284" r:id="rId27"/>
    <p:sldId id="289" r:id="rId28"/>
    <p:sldId id="291" r:id="rId29"/>
    <p:sldId id="287" r:id="rId30"/>
    <p:sldId id="288" r:id="rId31"/>
    <p:sldId id="292" r:id="rId32"/>
    <p:sldId id="293" r:id="rId33"/>
    <p:sldId id="294" r:id="rId34"/>
    <p:sldId id="295" r:id="rId35"/>
    <p:sldId id="296" r:id="rId36"/>
    <p:sldId id="297" r:id="rId37"/>
    <p:sldId id="298" r:id="rId38"/>
    <p:sldId id="299" r:id="rId39"/>
    <p:sldId id="258" r:id="rId40"/>
    <p:sldId id="26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730" autoAdjust="0"/>
  </p:normalViewPr>
  <p:slideViewPr>
    <p:cSldViewPr snapToGrid="0">
      <p:cViewPr varScale="1">
        <p:scale>
          <a:sx n="66" d="100"/>
          <a:sy n="66" d="100"/>
        </p:scale>
        <p:origin x="133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Salary</a:t>
            </a:r>
            <a:r>
              <a:rPr lang="en-US" baseline="0" dirty="0"/>
              <a:t> vs Years of Experience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Experience in Years</c:v>
                </c:pt>
              </c:strCache>
            </c:strRef>
          </c:tx>
          <c:spPr>
            <a:solidFill>
              <a:schemeClr val="accent1"/>
            </a:solidFill>
            <a:ln>
              <a:noFill/>
            </a:ln>
            <a:effectLst/>
          </c:spPr>
          <c:invertIfNegative val="0"/>
          <c:cat>
            <c:strRef>
              <c:f>Sheet1!$A$2:$A$7</c:f>
              <c:strCache>
                <c:ptCount val="5"/>
                <c:pt idx="0">
                  <c:v>0-3</c:v>
                </c:pt>
                <c:pt idx="1">
                  <c:v>4-6</c:v>
                </c:pt>
                <c:pt idx="2">
                  <c:v>7-9</c:v>
                </c:pt>
                <c:pt idx="3">
                  <c:v>10-12</c:v>
                </c:pt>
                <c:pt idx="4">
                  <c:v>12+</c:v>
                </c:pt>
              </c:strCache>
            </c:strRef>
          </c:cat>
          <c:val>
            <c:numRef>
              <c:f>Sheet1!$B$2:$B$7</c:f>
              <c:numCache>
                <c:formatCode>General</c:formatCode>
                <c:ptCount val="6"/>
                <c:pt idx="0">
                  <c:v>6</c:v>
                </c:pt>
                <c:pt idx="1">
                  <c:v>9</c:v>
                </c:pt>
                <c:pt idx="2">
                  <c:v>13.5</c:v>
                </c:pt>
                <c:pt idx="3">
                  <c:v>19</c:v>
                </c:pt>
                <c:pt idx="4">
                  <c:v>30</c:v>
                </c:pt>
              </c:numCache>
            </c:numRef>
          </c:val>
          <c:extLst>
            <c:ext xmlns:c16="http://schemas.microsoft.com/office/drawing/2014/chart" uri="{C3380CC4-5D6E-409C-BE32-E72D297353CC}">
              <c16:uniqueId val="{00000000-8F1C-408C-92B4-5FCCD846BE0B}"/>
            </c:ext>
          </c:extLst>
        </c:ser>
        <c:dLbls>
          <c:showLegendKey val="0"/>
          <c:showVal val="0"/>
          <c:showCatName val="0"/>
          <c:showSerName val="0"/>
          <c:showPercent val="0"/>
          <c:showBubbleSize val="0"/>
        </c:dLbls>
        <c:gapWidth val="219"/>
        <c:overlap val="-27"/>
        <c:axId val="788197152"/>
        <c:axId val="788195184"/>
      </c:barChart>
      <c:catAx>
        <c:axId val="7881971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Average Experience in Years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8195184"/>
        <c:crosses val="autoZero"/>
        <c:auto val="1"/>
        <c:lblAlgn val="ctr"/>
        <c:lblOffset val="100"/>
        <c:noMultiLvlLbl val="0"/>
      </c:catAx>
      <c:valAx>
        <c:axId val="788195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Salary In Lakhs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88197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1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diagrams/_rels/data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24.sv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11" Type="http://schemas.openxmlformats.org/officeDocument/2006/relationships/image" Target="../media/image23.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1.png"/><Relationship Id="rId7" Type="http://schemas.openxmlformats.org/officeDocument/2006/relationships/image" Target="../media/image3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2.svg"/><Relationship Id="rId9" Type="http://schemas.openxmlformats.org/officeDocument/2006/relationships/image" Target="../media/image43.png"/></Relationships>
</file>

<file path=ppt/diagrams/_rels/data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1.png"/><Relationship Id="rId7" Type="http://schemas.openxmlformats.org/officeDocument/2006/relationships/image" Target="../media/image4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2.svg"/><Relationship Id="rId9"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24.sv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11" Type="http://schemas.openxmlformats.org/officeDocument/2006/relationships/image" Target="../media/image23.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41.png"/><Relationship Id="rId7" Type="http://schemas.openxmlformats.org/officeDocument/2006/relationships/image" Target="../media/image3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44.svg"/><Relationship Id="rId4" Type="http://schemas.openxmlformats.org/officeDocument/2006/relationships/image" Target="../media/image42.svg"/><Relationship Id="rId9" Type="http://schemas.openxmlformats.org/officeDocument/2006/relationships/image" Target="../media/image43.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1.png"/><Relationship Id="rId7" Type="http://schemas.openxmlformats.org/officeDocument/2006/relationships/image" Target="../media/image4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32.svg"/><Relationship Id="rId9"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6D8EA-22D2-4470-9FB2-96FFD0515081}"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F589DB67-3B4B-4525-BDBE-A8A07BECAFDC}">
      <dgm:prSet/>
      <dgm:spPr/>
      <dgm:t>
        <a:bodyPr/>
        <a:lstStyle/>
        <a:p>
          <a:pPr>
            <a:defRPr cap="all"/>
          </a:pPr>
          <a:r>
            <a:rPr lang="en-IN"/>
            <a:t>What is IoT and why is it important?</a:t>
          </a:r>
          <a:endParaRPr lang="en-US"/>
        </a:p>
      </dgm:t>
    </dgm:pt>
    <dgm:pt modelId="{2B19CC5E-A8CE-4442-B9F1-06F51DA2E432}" type="parTrans" cxnId="{48A84552-F84F-4A76-B78E-D9F6EE6960CD}">
      <dgm:prSet/>
      <dgm:spPr/>
      <dgm:t>
        <a:bodyPr/>
        <a:lstStyle/>
        <a:p>
          <a:endParaRPr lang="en-US"/>
        </a:p>
      </dgm:t>
    </dgm:pt>
    <dgm:pt modelId="{993BE6C7-2FE6-493E-94F8-887F59448A15}" type="sibTrans" cxnId="{48A84552-F84F-4A76-B78E-D9F6EE6960CD}">
      <dgm:prSet/>
      <dgm:spPr/>
      <dgm:t>
        <a:bodyPr/>
        <a:lstStyle/>
        <a:p>
          <a:endParaRPr lang="en-US"/>
        </a:p>
      </dgm:t>
    </dgm:pt>
    <dgm:pt modelId="{0CEB8123-8400-478A-A390-F7D0A12E11E2}">
      <dgm:prSet/>
      <dgm:spPr/>
      <dgm:t>
        <a:bodyPr/>
        <a:lstStyle/>
        <a:p>
          <a:pPr>
            <a:defRPr cap="all"/>
          </a:pPr>
          <a:r>
            <a:rPr lang="en-IN"/>
            <a:t>History of IoT</a:t>
          </a:r>
          <a:endParaRPr lang="en-US"/>
        </a:p>
      </dgm:t>
    </dgm:pt>
    <dgm:pt modelId="{9C34D640-B958-49F5-99DD-991F741FD775}" type="parTrans" cxnId="{95EBFB7B-C43C-4146-807E-2B188B119140}">
      <dgm:prSet/>
      <dgm:spPr/>
      <dgm:t>
        <a:bodyPr/>
        <a:lstStyle/>
        <a:p>
          <a:endParaRPr lang="en-US"/>
        </a:p>
      </dgm:t>
    </dgm:pt>
    <dgm:pt modelId="{4282A88C-5553-47A4-93AD-01E729B0FF47}" type="sibTrans" cxnId="{95EBFB7B-C43C-4146-807E-2B188B119140}">
      <dgm:prSet/>
      <dgm:spPr/>
      <dgm:t>
        <a:bodyPr/>
        <a:lstStyle/>
        <a:p>
          <a:endParaRPr lang="en-US"/>
        </a:p>
      </dgm:t>
    </dgm:pt>
    <dgm:pt modelId="{0D629662-4DFE-4ACF-9DBB-AE6F9C96FB54}">
      <dgm:prSet/>
      <dgm:spPr/>
      <dgm:t>
        <a:bodyPr/>
        <a:lstStyle/>
        <a:p>
          <a:pPr>
            <a:defRPr cap="all"/>
          </a:pPr>
          <a:r>
            <a:rPr lang="en-IN"/>
            <a:t>Applications</a:t>
          </a:r>
          <a:endParaRPr lang="en-US"/>
        </a:p>
      </dgm:t>
    </dgm:pt>
    <dgm:pt modelId="{42C7CA54-BB49-427A-B4A4-E3CF97DB6F4D}" type="parTrans" cxnId="{15AB91F5-1CE7-4DEF-BDEB-8044D44AE7B1}">
      <dgm:prSet/>
      <dgm:spPr/>
      <dgm:t>
        <a:bodyPr/>
        <a:lstStyle/>
        <a:p>
          <a:endParaRPr lang="en-US"/>
        </a:p>
      </dgm:t>
    </dgm:pt>
    <dgm:pt modelId="{2CCBEC27-8DD3-4156-9F7C-0D1CC70C6871}" type="sibTrans" cxnId="{15AB91F5-1CE7-4DEF-BDEB-8044D44AE7B1}">
      <dgm:prSet/>
      <dgm:spPr/>
      <dgm:t>
        <a:bodyPr/>
        <a:lstStyle/>
        <a:p>
          <a:endParaRPr lang="en-US"/>
        </a:p>
      </dgm:t>
    </dgm:pt>
    <dgm:pt modelId="{B2D152F7-DEFA-4513-8E3E-28B4E1CFA28B}">
      <dgm:prSet/>
      <dgm:spPr/>
      <dgm:t>
        <a:bodyPr/>
        <a:lstStyle/>
        <a:p>
          <a:pPr>
            <a:defRPr cap="all"/>
          </a:pPr>
          <a:r>
            <a:rPr lang="en-IN"/>
            <a:t>Architecture</a:t>
          </a:r>
          <a:endParaRPr lang="en-US"/>
        </a:p>
      </dgm:t>
    </dgm:pt>
    <dgm:pt modelId="{C715C2EC-2A74-40DF-B47C-EC36AEC7F7E6}" type="parTrans" cxnId="{BD148EE3-EA41-4C8E-A9EC-BF694E5456D8}">
      <dgm:prSet/>
      <dgm:spPr/>
      <dgm:t>
        <a:bodyPr/>
        <a:lstStyle/>
        <a:p>
          <a:endParaRPr lang="en-US"/>
        </a:p>
      </dgm:t>
    </dgm:pt>
    <dgm:pt modelId="{6E6BBD11-0AFA-436A-9E00-834F55ECBB9B}" type="sibTrans" cxnId="{BD148EE3-EA41-4C8E-A9EC-BF694E5456D8}">
      <dgm:prSet/>
      <dgm:spPr/>
      <dgm:t>
        <a:bodyPr/>
        <a:lstStyle/>
        <a:p>
          <a:endParaRPr lang="en-US"/>
        </a:p>
      </dgm:t>
    </dgm:pt>
    <dgm:pt modelId="{F87C789E-1D15-4481-92DF-60344A97B3D6}">
      <dgm:prSet/>
      <dgm:spPr/>
      <dgm:t>
        <a:bodyPr/>
        <a:lstStyle/>
        <a:p>
          <a:pPr>
            <a:defRPr cap="all"/>
          </a:pPr>
          <a:r>
            <a:rPr lang="en-IN"/>
            <a:t>Cloud Computing in IoT (Fog/Edge Computing)</a:t>
          </a:r>
          <a:endParaRPr lang="en-US"/>
        </a:p>
      </dgm:t>
    </dgm:pt>
    <dgm:pt modelId="{547F47FF-B3D8-4813-9671-3159D06910F0}" type="parTrans" cxnId="{0A2F7BC5-F47B-4CA8-8D55-E7CC4FBB7AF2}">
      <dgm:prSet/>
      <dgm:spPr/>
      <dgm:t>
        <a:bodyPr/>
        <a:lstStyle/>
        <a:p>
          <a:endParaRPr lang="en-US"/>
        </a:p>
      </dgm:t>
    </dgm:pt>
    <dgm:pt modelId="{D6EC4563-063C-4AAC-9167-952E5387EE5F}" type="sibTrans" cxnId="{0A2F7BC5-F47B-4CA8-8D55-E7CC4FBB7AF2}">
      <dgm:prSet/>
      <dgm:spPr/>
      <dgm:t>
        <a:bodyPr/>
        <a:lstStyle/>
        <a:p>
          <a:endParaRPr lang="en-US"/>
        </a:p>
      </dgm:t>
    </dgm:pt>
    <dgm:pt modelId="{905FBB6A-D4FC-460F-B6AC-884EB29AB0EF}">
      <dgm:prSet/>
      <dgm:spPr/>
      <dgm:t>
        <a:bodyPr/>
        <a:lstStyle/>
        <a:p>
          <a:pPr>
            <a:defRPr cap="all"/>
          </a:pPr>
          <a:r>
            <a:rPr lang="en-IN"/>
            <a:t>Getting Started with IoT</a:t>
          </a:r>
          <a:endParaRPr lang="en-US"/>
        </a:p>
      </dgm:t>
    </dgm:pt>
    <dgm:pt modelId="{A9427FAA-58EF-4773-ABC0-741856E4E2FA}" type="parTrans" cxnId="{40179A1C-9EB6-41C5-B357-7CACC4019FAD}">
      <dgm:prSet/>
      <dgm:spPr/>
      <dgm:t>
        <a:bodyPr/>
        <a:lstStyle/>
        <a:p>
          <a:endParaRPr lang="en-US"/>
        </a:p>
      </dgm:t>
    </dgm:pt>
    <dgm:pt modelId="{1BB8B499-AA7F-410E-AC7D-8DF8B32871D6}" type="sibTrans" cxnId="{40179A1C-9EB6-41C5-B357-7CACC4019FAD}">
      <dgm:prSet/>
      <dgm:spPr/>
      <dgm:t>
        <a:bodyPr/>
        <a:lstStyle/>
        <a:p>
          <a:endParaRPr lang="en-US"/>
        </a:p>
      </dgm:t>
    </dgm:pt>
    <dgm:pt modelId="{364B0322-CE72-4EB9-8235-D0576E877494}">
      <dgm:prSet/>
      <dgm:spPr/>
      <dgm:t>
        <a:bodyPr/>
        <a:lstStyle/>
        <a:p>
          <a:pPr>
            <a:defRPr cap="all"/>
          </a:pPr>
          <a:r>
            <a:rPr lang="en-IN"/>
            <a:t>Future Trends</a:t>
          </a:r>
          <a:endParaRPr lang="en-US"/>
        </a:p>
      </dgm:t>
    </dgm:pt>
    <dgm:pt modelId="{0F48FF2B-3D8B-47D0-85E3-A08ED4A22133}" type="parTrans" cxnId="{62045F51-A251-4123-84F7-9F1E6ED8F06F}">
      <dgm:prSet/>
      <dgm:spPr/>
      <dgm:t>
        <a:bodyPr/>
        <a:lstStyle/>
        <a:p>
          <a:endParaRPr lang="en-US"/>
        </a:p>
      </dgm:t>
    </dgm:pt>
    <dgm:pt modelId="{90DD5875-8678-4744-8781-DC56EE53619E}" type="sibTrans" cxnId="{62045F51-A251-4123-84F7-9F1E6ED8F06F}">
      <dgm:prSet/>
      <dgm:spPr/>
      <dgm:t>
        <a:bodyPr/>
        <a:lstStyle/>
        <a:p>
          <a:endParaRPr lang="en-US"/>
        </a:p>
      </dgm:t>
    </dgm:pt>
    <dgm:pt modelId="{101E2E72-8B23-4476-998E-2D27014E87B2}">
      <dgm:prSet/>
      <dgm:spPr/>
      <dgm:t>
        <a:bodyPr/>
        <a:lstStyle/>
        <a:p>
          <a:pPr>
            <a:defRPr cap="all"/>
          </a:pPr>
          <a:r>
            <a:rPr lang="en-IN"/>
            <a:t>Careers in IoT</a:t>
          </a:r>
          <a:endParaRPr lang="en-US"/>
        </a:p>
      </dgm:t>
    </dgm:pt>
    <dgm:pt modelId="{56736E54-AAA2-4200-93D1-158A554761CB}" type="parTrans" cxnId="{3419B91F-C650-4CAA-B771-36F8F616593E}">
      <dgm:prSet/>
      <dgm:spPr/>
      <dgm:t>
        <a:bodyPr/>
        <a:lstStyle/>
        <a:p>
          <a:endParaRPr lang="en-US"/>
        </a:p>
      </dgm:t>
    </dgm:pt>
    <dgm:pt modelId="{A9635B92-7B51-4526-B3A4-512C559ADEC6}" type="sibTrans" cxnId="{3419B91F-C650-4CAA-B771-36F8F616593E}">
      <dgm:prSet/>
      <dgm:spPr/>
      <dgm:t>
        <a:bodyPr/>
        <a:lstStyle/>
        <a:p>
          <a:endParaRPr lang="en-US"/>
        </a:p>
      </dgm:t>
    </dgm:pt>
    <dgm:pt modelId="{729D9C5B-7C56-4DBB-9D70-1CBBF1B03C02}" type="pres">
      <dgm:prSet presAssocID="{A936D8EA-22D2-4470-9FB2-96FFD0515081}" presName="root" presStyleCnt="0">
        <dgm:presLayoutVars>
          <dgm:dir/>
          <dgm:resizeHandles val="exact"/>
        </dgm:presLayoutVars>
      </dgm:prSet>
      <dgm:spPr/>
    </dgm:pt>
    <dgm:pt modelId="{397CB27D-FFD2-4814-8F29-58B2A61A4CDE}" type="pres">
      <dgm:prSet presAssocID="{F589DB67-3B4B-4525-BDBE-A8A07BECAFDC}" presName="compNode" presStyleCnt="0"/>
      <dgm:spPr/>
    </dgm:pt>
    <dgm:pt modelId="{3E1392B4-F31C-4EDC-B30B-07ED52A2FD85}" type="pres">
      <dgm:prSet presAssocID="{F589DB67-3B4B-4525-BDBE-A8A07BECAFDC}" presName="iconBgRect" presStyleLbl="bgShp" presStyleIdx="0" presStyleCnt="8"/>
      <dgm:spPr>
        <a:prstGeom prst="round2DiagRect">
          <a:avLst>
            <a:gd name="adj1" fmla="val 29727"/>
            <a:gd name="adj2" fmla="val 0"/>
          </a:avLst>
        </a:prstGeom>
      </dgm:spPr>
    </dgm:pt>
    <dgm:pt modelId="{2DF151A9-0E9E-422D-8371-3CA1298E26CF}" type="pres">
      <dgm:prSet presAssocID="{F589DB67-3B4B-4525-BDBE-A8A07BECAFDC}"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7F6F1FA7-E1C4-4C47-8CD2-B78A3D70FB73}" type="pres">
      <dgm:prSet presAssocID="{F589DB67-3B4B-4525-BDBE-A8A07BECAFDC}" presName="spaceRect" presStyleCnt="0"/>
      <dgm:spPr/>
    </dgm:pt>
    <dgm:pt modelId="{B63E9379-8D63-4ED8-A603-9293D2269E68}" type="pres">
      <dgm:prSet presAssocID="{F589DB67-3B4B-4525-BDBE-A8A07BECAFDC}" presName="textRect" presStyleLbl="revTx" presStyleIdx="0" presStyleCnt="8">
        <dgm:presLayoutVars>
          <dgm:chMax val="1"/>
          <dgm:chPref val="1"/>
        </dgm:presLayoutVars>
      </dgm:prSet>
      <dgm:spPr/>
    </dgm:pt>
    <dgm:pt modelId="{9560B622-1992-437D-B86E-F1EA511991DB}" type="pres">
      <dgm:prSet presAssocID="{993BE6C7-2FE6-493E-94F8-887F59448A15}" presName="sibTrans" presStyleCnt="0"/>
      <dgm:spPr/>
    </dgm:pt>
    <dgm:pt modelId="{F884E1EF-F77E-4826-B127-3E893C3FA51D}" type="pres">
      <dgm:prSet presAssocID="{0CEB8123-8400-478A-A390-F7D0A12E11E2}" presName="compNode" presStyleCnt="0"/>
      <dgm:spPr/>
    </dgm:pt>
    <dgm:pt modelId="{C1CD5422-7736-4CE1-8A57-3A3C6CABA982}" type="pres">
      <dgm:prSet presAssocID="{0CEB8123-8400-478A-A390-F7D0A12E11E2}" presName="iconBgRect" presStyleLbl="bgShp" presStyleIdx="1" presStyleCnt="8"/>
      <dgm:spPr>
        <a:prstGeom prst="round2DiagRect">
          <a:avLst>
            <a:gd name="adj1" fmla="val 29727"/>
            <a:gd name="adj2" fmla="val 0"/>
          </a:avLst>
        </a:prstGeom>
      </dgm:spPr>
    </dgm:pt>
    <dgm:pt modelId="{E224E48D-36AC-42C9-9C8C-44C2F0AAEB68}" type="pres">
      <dgm:prSet presAssocID="{0CEB8123-8400-478A-A390-F7D0A12E11E2}"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C58D2BF6-DFA5-4085-A8E4-42161125EDB4}" type="pres">
      <dgm:prSet presAssocID="{0CEB8123-8400-478A-A390-F7D0A12E11E2}" presName="spaceRect" presStyleCnt="0"/>
      <dgm:spPr/>
    </dgm:pt>
    <dgm:pt modelId="{8DD200D0-DAA5-4622-BF58-83F06B031714}" type="pres">
      <dgm:prSet presAssocID="{0CEB8123-8400-478A-A390-F7D0A12E11E2}" presName="textRect" presStyleLbl="revTx" presStyleIdx="1" presStyleCnt="8">
        <dgm:presLayoutVars>
          <dgm:chMax val="1"/>
          <dgm:chPref val="1"/>
        </dgm:presLayoutVars>
      </dgm:prSet>
      <dgm:spPr/>
    </dgm:pt>
    <dgm:pt modelId="{FF489988-ED36-47D0-BE8C-B98BC47E7541}" type="pres">
      <dgm:prSet presAssocID="{4282A88C-5553-47A4-93AD-01E729B0FF47}" presName="sibTrans" presStyleCnt="0"/>
      <dgm:spPr/>
    </dgm:pt>
    <dgm:pt modelId="{CBB0EA51-4999-4095-A4BA-D39C8F6EF610}" type="pres">
      <dgm:prSet presAssocID="{0D629662-4DFE-4ACF-9DBB-AE6F9C96FB54}" presName="compNode" presStyleCnt="0"/>
      <dgm:spPr/>
    </dgm:pt>
    <dgm:pt modelId="{9A74FB56-5E11-4F98-A936-A442617E99F1}" type="pres">
      <dgm:prSet presAssocID="{0D629662-4DFE-4ACF-9DBB-AE6F9C96FB54}" presName="iconBgRect" presStyleLbl="bgShp" presStyleIdx="2" presStyleCnt="8"/>
      <dgm:spPr>
        <a:prstGeom prst="round2DiagRect">
          <a:avLst>
            <a:gd name="adj1" fmla="val 29727"/>
            <a:gd name="adj2" fmla="val 0"/>
          </a:avLst>
        </a:prstGeom>
      </dgm:spPr>
    </dgm:pt>
    <dgm:pt modelId="{0F04AAA5-2F02-430E-A4EE-289966D45493}" type="pres">
      <dgm:prSet presAssocID="{0D629662-4DFE-4ACF-9DBB-AE6F9C96FB5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15981E5D-0972-49A3-9CAB-764E13962088}" type="pres">
      <dgm:prSet presAssocID="{0D629662-4DFE-4ACF-9DBB-AE6F9C96FB54}" presName="spaceRect" presStyleCnt="0"/>
      <dgm:spPr/>
    </dgm:pt>
    <dgm:pt modelId="{63FBF7B6-D22D-4996-96E8-8CC14CDB703A}" type="pres">
      <dgm:prSet presAssocID="{0D629662-4DFE-4ACF-9DBB-AE6F9C96FB54}" presName="textRect" presStyleLbl="revTx" presStyleIdx="2" presStyleCnt="8">
        <dgm:presLayoutVars>
          <dgm:chMax val="1"/>
          <dgm:chPref val="1"/>
        </dgm:presLayoutVars>
      </dgm:prSet>
      <dgm:spPr/>
    </dgm:pt>
    <dgm:pt modelId="{789A51C8-FCF4-498B-8DBA-BCE9106794F0}" type="pres">
      <dgm:prSet presAssocID="{2CCBEC27-8DD3-4156-9F7C-0D1CC70C6871}" presName="sibTrans" presStyleCnt="0"/>
      <dgm:spPr/>
    </dgm:pt>
    <dgm:pt modelId="{924C67D7-524E-4CD9-BA01-655DCCD800D5}" type="pres">
      <dgm:prSet presAssocID="{B2D152F7-DEFA-4513-8E3E-28B4E1CFA28B}" presName="compNode" presStyleCnt="0"/>
      <dgm:spPr/>
    </dgm:pt>
    <dgm:pt modelId="{0DA7C79F-A6F5-4201-9DC2-2D964CB3926A}" type="pres">
      <dgm:prSet presAssocID="{B2D152F7-DEFA-4513-8E3E-28B4E1CFA28B}" presName="iconBgRect" presStyleLbl="bgShp" presStyleIdx="3" presStyleCnt="8"/>
      <dgm:spPr>
        <a:prstGeom prst="round2DiagRect">
          <a:avLst>
            <a:gd name="adj1" fmla="val 29727"/>
            <a:gd name="adj2" fmla="val 0"/>
          </a:avLst>
        </a:prstGeom>
      </dgm:spPr>
    </dgm:pt>
    <dgm:pt modelId="{ED988596-C7CC-4189-9EA4-BAA1E79DD7D8}" type="pres">
      <dgm:prSet presAssocID="{B2D152F7-DEFA-4513-8E3E-28B4E1CFA28B}"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idge scene"/>
        </a:ext>
      </dgm:extLst>
    </dgm:pt>
    <dgm:pt modelId="{5536F379-12D7-4FB7-86AA-EF9B7F965BE6}" type="pres">
      <dgm:prSet presAssocID="{B2D152F7-DEFA-4513-8E3E-28B4E1CFA28B}" presName="spaceRect" presStyleCnt="0"/>
      <dgm:spPr/>
    </dgm:pt>
    <dgm:pt modelId="{9D2A260D-79CA-4380-AD91-55E842A50EE5}" type="pres">
      <dgm:prSet presAssocID="{B2D152F7-DEFA-4513-8E3E-28B4E1CFA28B}" presName="textRect" presStyleLbl="revTx" presStyleIdx="3" presStyleCnt="8">
        <dgm:presLayoutVars>
          <dgm:chMax val="1"/>
          <dgm:chPref val="1"/>
        </dgm:presLayoutVars>
      </dgm:prSet>
      <dgm:spPr/>
    </dgm:pt>
    <dgm:pt modelId="{7A413994-B08C-41DA-9503-F0B33FFF6FE9}" type="pres">
      <dgm:prSet presAssocID="{6E6BBD11-0AFA-436A-9E00-834F55ECBB9B}" presName="sibTrans" presStyleCnt="0"/>
      <dgm:spPr/>
    </dgm:pt>
    <dgm:pt modelId="{47172D6C-9A9F-46F7-BC4A-40387039DA3B}" type="pres">
      <dgm:prSet presAssocID="{F87C789E-1D15-4481-92DF-60344A97B3D6}" presName="compNode" presStyleCnt="0"/>
      <dgm:spPr/>
    </dgm:pt>
    <dgm:pt modelId="{C7C8A373-F241-4DC2-A36B-491EED6F64B4}" type="pres">
      <dgm:prSet presAssocID="{F87C789E-1D15-4481-92DF-60344A97B3D6}" presName="iconBgRect" presStyleLbl="bgShp" presStyleIdx="4" presStyleCnt="8"/>
      <dgm:spPr>
        <a:prstGeom prst="round2DiagRect">
          <a:avLst>
            <a:gd name="adj1" fmla="val 29727"/>
            <a:gd name="adj2" fmla="val 0"/>
          </a:avLst>
        </a:prstGeom>
      </dgm:spPr>
    </dgm:pt>
    <dgm:pt modelId="{3422FC71-1B50-4FC4-BADB-AB05C627759E}" type="pres">
      <dgm:prSet presAssocID="{F87C789E-1D15-4481-92DF-60344A97B3D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inbow"/>
        </a:ext>
      </dgm:extLst>
    </dgm:pt>
    <dgm:pt modelId="{BD305136-0E75-4610-AF22-3DACB6CFB753}" type="pres">
      <dgm:prSet presAssocID="{F87C789E-1D15-4481-92DF-60344A97B3D6}" presName="spaceRect" presStyleCnt="0"/>
      <dgm:spPr/>
    </dgm:pt>
    <dgm:pt modelId="{A70E75EA-9B4E-4927-9744-2FCB7E104509}" type="pres">
      <dgm:prSet presAssocID="{F87C789E-1D15-4481-92DF-60344A97B3D6}" presName="textRect" presStyleLbl="revTx" presStyleIdx="4" presStyleCnt="8">
        <dgm:presLayoutVars>
          <dgm:chMax val="1"/>
          <dgm:chPref val="1"/>
        </dgm:presLayoutVars>
      </dgm:prSet>
      <dgm:spPr/>
    </dgm:pt>
    <dgm:pt modelId="{B82CE069-F4F6-4687-B0E4-40DD7EAF3BF8}" type="pres">
      <dgm:prSet presAssocID="{D6EC4563-063C-4AAC-9167-952E5387EE5F}" presName="sibTrans" presStyleCnt="0"/>
      <dgm:spPr/>
    </dgm:pt>
    <dgm:pt modelId="{987FD42E-7E58-4C97-80D4-85EDB0794354}" type="pres">
      <dgm:prSet presAssocID="{905FBB6A-D4FC-460F-B6AC-884EB29AB0EF}" presName="compNode" presStyleCnt="0"/>
      <dgm:spPr/>
    </dgm:pt>
    <dgm:pt modelId="{C8AF2816-5D71-4C09-85F3-2CE90BDA6873}" type="pres">
      <dgm:prSet presAssocID="{905FBB6A-D4FC-460F-B6AC-884EB29AB0EF}" presName="iconBgRect" presStyleLbl="bgShp" presStyleIdx="5" presStyleCnt="8"/>
      <dgm:spPr>
        <a:prstGeom prst="round2DiagRect">
          <a:avLst>
            <a:gd name="adj1" fmla="val 29727"/>
            <a:gd name="adj2" fmla="val 0"/>
          </a:avLst>
        </a:prstGeom>
      </dgm:spPr>
    </dgm:pt>
    <dgm:pt modelId="{EA3219A3-A421-4052-98DB-0EF66F02987D}" type="pres">
      <dgm:prSet presAssocID="{905FBB6A-D4FC-460F-B6AC-884EB29AB0EF}"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nternetOfThings"/>
        </a:ext>
      </dgm:extLst>
    </dgm:pt>
    <dgm:pt modelId="{F1866AAF-19A1-4308-9598-DF986B41FB04}" type="pres">
      <dgm:prSet presAssocID="{905FBB6A-D4FC-460F-B6AC-884EB29AB0EF}" presName="spaceRect" presStyleCnt="0"/>
      <dgm:spPr/>
    </dgm:pt>
    <dgm:pt modelId="{A4AF2674-E193-45C2-81A6-2864F7D36F73}" type="pres">
      <dgm:prSet presAssocID="{905FBB6A-D4FC-460F-B6AC-884EB29AB0EF}" presName="textRect" presStyleLbl="revTx" presStyleIdx="5" presStyleCnt="8">
        <dgm:presLayoutVars>
          <dgm:chMax val="1"/>
          <dgm:chPref val="1"/>
        </dgm:presLayoutVars>
      </dgm:prSet>
      <dgm:spPr/>
    </dgm:pt>
    <dgm:pt modelId="{C7E3267F-9D7F-43FF-A8E4-B5508BB2B219}" type="pres">
      <dgm:prSet presAssocID="{1BB8B499-AA7F-410E-AC7D-8DF8B32871D6}" presName="sibTrans" presStyleCnt="0"/>
      <dgm:spPr/>
    </dgm:pt>
    <dgm:pt modelId="{1882E353-75EB-4DFD-8C0D-6A2720AAE17A}" type="pres">
      <dgm:prSet presAssocID="{364B0322-CE72-4EB9-8235-D0576E877494}" presName="compNode" presStyleCnt="0"/>
      <dgm:spPr/>
    </dgm:pt>
    <dgm:pt modelId="{50B05F8D-2ADD-4685-97C1-8ECDF337DF14}" type="pres">
      <dgm:prSet presAssocID="{364B0322-CE72-4EB9-8235-D0576E877494}" presName="iconBgRect" presStyleLbl="bgShp" presStyleIdx="6" presStyleCnt="8"/>
      <dgm:spPr>
        <a:prstGeom prst="round2DiagRect">
          <a:avLst>
            <a:gd name="adj1" fmla="val 29727"/>
            <a:gd name="adj2" fmla="val 0"/>
          </a:avLst>
        </a:prstGeom>
      </dgm:spPr>
    </dgm:pt>
    <dgm:pt modelId="{A545E65C-3693-49B1-9B59-C746980F938D}" type="pres">
      <dgm:prSet presAssocID="{364B0322-CE72-4EB9-8235-D0576E87749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Upward trend"/>
        </a:ext>
      </dgm:extLst>
    </dgm:pt>
    <dgm:pt modelId="{D7E2A395-E4DD-423A-B87C-DA641C6E2B5C}" type="pres">
      <dgm:prSet presAssocID="{364B0322-CE72-4EB9-8235-D0576E877494}" presName="spaceRect" presStyleCnt="0"/>
      <dgm:spPr/>
    </dgm:pt>
    <dgm:pt modelId="{00BAB910-7B90-4A69-BF74-C92B1573C650}" type="pres">
      <dgm:prSet presAssocID="{364B0322-CE72-4EB9-8235-D0576E877494}" presName="textRect" presStyleLbl="revTx" presStyleIdx="6" presStyleCnt="8">
        <dgm:presLayoutVars>
          <dgm:chMax val="1"/>
          <dgm:chPref val="1"/>
        </dgm:presLayoutVars>
      </dgm:prSet>
      <dgm:spPr/>
    </dgm:pt>
    <dgm:pt modelId="{71A5EB8A-028F-4604-8891-A38FED93E06E}" type="pres">
      <dgm:prSet presAssocID="{90DD5875-8678-4744-8781-DC56EE53619E}" presName="sibTrans" presStyleCnt="0"/>
      <dgm:spPr/>
    </dgm:pt>
    <dgm:pt modelId="{D45FF68F-0267-4A96-9F27-13F8D4DD0532}" type="pres">
      <dgm:prSet presAssocID="{101E2E72-8B23-4476-998E-2D27014E87B2}" presName="compNode" presStyleCnt="0"/>
      <dgm:spPr/>
    </dgm:pt>
    <dgm:pt modelId="{47B0DE67-1E62-4799-9ECB-8F65C824D495}" type="pres">
      <dgm:prSet presAssocID="{101E2E72-8B23-4476-998E-2D27014E87B2}" presName="iconBgRect" presStyleLbl="bgShp" presStyleIdx="7" presStyleCnt="8"/>
      <dgm:spPr>
        <a:prstGeom prst="round2DiagRect">
          <a:avLst>
            <a:gd name="adj1" fmla="val 29727"/>
            <a:gd name="adj2" fmla="val 0"/>
          </a:avLst>
        </a:prstGeom>
      </dgm:spPr>
    </dgm:pt>
    <dgm:pt modelId="{67727B52-1486-4F56-B046-E964793FD955}" type="pres">
      <dgm:prSet presAssocID="{101E2E72-8B23-4476-998E-2D27014E87B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omputer"/>
        </a:ext>
      </dgm:extLst>
    </dgm:pt>
    <dgm:pt modelId="{FAB79E34-458A-4948-A86B-6D79306C4E13}" type="pres">
      <dgm:prSet presAssocID="{101E2E72-8B23-4476-998E-2D27014E87B2}" presName="spaceRect" presStyleCnt="0"/>
      <dgm:spPr/>
    </dgm:pt>
    <dgm:pt modelId="{7B4E46D2-D6D7-4EF0-8EEA-3577A046885D}" type="pres">
      <dgm:prSet presAssocID="{101E2E72-8B23-4476-998E-2D27014E87B2}" presName="textRect" presStyleLbl="revTx" presStyleIdx="7" presStyleCnt="8">
        <dgm:presLayoutVars>
          <dgm:chMax val="1"/>
          <dgm:chPref val="1"/>
        </dgm:presLayoutVars>
      </dgm:prSet>
      <dgm:spPr/>
    </dgm:pt>
  </dgm:ptLst>
  <dgm:cxnLst>
    <dgm:cxn modelId="{10D05C10-0F63-4C48-85E0-CBDC16F6EE3F}" type="presOf" srcId="{F87C789E-1D15-4481-92DF-60344A97B3D6}" destId="{A70E75EA-9B4E-4927-9744-2FCB7E104509}" srcOrd="0" destOrd="0" presId="urn:microsoft.com/office/officeart/2018/5/layout/IconLeafLabelList"/>
    <dgm:cxn modelId="{40179A1C-9EB6-41C5-B357-7CACC4019FAD}" srcId="{A936D8EA-22D2-4470-9FB2-96FFD0515081}" destId="{905FBB6A-D4FC-460F-B6AC-884EB29AB0EF}" srcOrd="5" destOrd="0" parTransId="{A9427FAA-58EF-4773-ABC0-741856E4E2FA}" sibTransId="{1BB8B499-AA7F-410E-AC7D-8DF8B32871D6}"/>
    <dgm:cxn modelId="{3456AD1C-B8E5-4661-84B4-694864C97381}" type="presOf" srcId="{A936D8EA-22D2-4470-9FB2-96FFD0515081}" destId="{729D9C5B-7C56-4DBB-9D70-1CBBF1B03C02}" srcOrd="0" destOrd="0" presId="urn:microsoft.com/office/officeart/2018/5/layout/IconLeafLabelList"/>
    <dgm:cxn modelId="{3419B91F-C650-4CAA-B771-36F8F616593E}" srcId="{A936D8EA-22D2-4470-9FB2-96FFD0515081}" destId="{101E2E72-8B23-4476-998E-2D27014E87B2}" srcOrd="7" destOrd="0" parTransId="{56736E54-AAA2-4200-93D1-158A554761CB}" sibTransId="{A9635B92-7B51-4526-B3A4-512C559ADEC6}"/>
    <dgm:cxn modelId="{62A6D844-0B49-4230-8034-63A1CCA53888}" type="presOf" srcId="{F589DB67-3B4B-4525-BDBE-A8A07BECAFDC}" destId="{B63E9379-8D63-4ED8-A603-9293D2269E68}" srcOrd="0" destOrd="0" presId="urn:microsoft.com/office/officeart/2018/5/layout/IconLeafLabelList"/>
    <dgm:cxn modelId="{FAFCB549-6DCA-4289-A66A-2C7677178511}" type="presOf" srcId="{905FBB6A-D4FC-460F-B6AC-884EB29AB0EF}" destId="{A4AF2674-E193-45C2-81A6-2864F7D36F73}" srcOrd="0" destOrd="0" presId="urn:microsoft.com/office/officeart/2018/5/layout/IconLeafLabelList"/>
    <dgm:cxn modelId="{9DF91551-AFA9-4D04-99EB-7DB9582A8B52}" type="presOf" srcId="{101E2E72-8B23-4476-998E-2D27014E87B2}" destId="{7B4E46D2-D6D7-4EF0-8EEA-3577A046885D}" srcOrd="0" destOrd="0" presId="urn:microsoft.com/office/officeart/2018/5/layout/IconLeafLabelList"/>
    <dgm:cxn modelId="{62045F51-A251-4123-84F7-9F1E6ED8F06F}" srcId="{A936D8EA-22D2-4470-9FB2-96FFD0515081}" destId="{364B0322-CE72-4EB9-8235-D0576E877494}" srcOrd="6" destOrd="0" parTransId="{0F48FF2B-3D8B-47D0-85E3-A08ED4A22133}" sibTransId="{90DD5875-8678-4744-8781-DC56EE53619E}"/>
    <dgm:cxn modelId="{48A84552-F84F-4A76-B78E-D9F6EE6960CD}" srcId="{A936D8EA-22D2-4470-9FB2-96FFD0515081}" destId="{F589DB67-3B4B-4525-BDBE-A8A07BECAFDC}" srcOrd="0" destOrd="0" parTransId="{2B19CC5E-A8CE-4442-B9F1-06F51DA2E432}" sibTransId="{993BE6C7-2FE6-493E-94F8-887F59448A15}"/>
    <dgm:cxn modelId="{95EBFB7B-C43C-4146-807E-2B188B119140}" srcId="{A936D8EA-22D2-4470-9FB2-96FFD0515081}" destId="{0CEB8123-8400-478A-A390-F7D0A12E11E2}" srcOrd="1" destOrd="0" parTransId="{9C34D640-B958-49F5-99DD-991F741FD775}" sibTransId="{4282A88C-5553-47A4-93AD-01E729B0FF47}"/>
    <dgm:cxn modelId="{0DF58B93-BD77-47F7-BF9D-016F7CAE2584}" type="presOf" srcId="{0D629662-4DFE-4ACF-9DBB-AE6F9C96FB54}" destId="{63FBF7B6-D22D-4996-96E8-8CC14CDB703A}" srcOrd="0" destOrd="0" presId="urn:microsoft.com/office/officeart/2018/5/layout/IconLeafLabelList"/>
    <dgm:cxn modelId="{E7C314A7-8807-4715-A99E-56E21345C0BE}" type="presOf" srcId="{0CEB8123-8400-478A-A390-F7D0A12E11E2}" destId="{8DD200D0-DAA5-4622-BF58-83F06B031714}" srcOrd="0" destOrd="0" presId="urn:microsoft.com/office/officeart/2018/5/layout/IconLeafLabelList"/>
    <dgm:cxn modelId="{52504EAA-121A-48D5-8AB2-09BDE8289D22}" type="presOf" srcId="{B2D152F7-DEFA-4513-8E3E-28B4E1CFA28B}" destId="{9D2A260D-79CA-4380-AD91-55E842A50EE5}" srcOrd="0" destOrd="0" presId="urn:microsoft.com/office/officeart/2018/5/layout/IconLeafLabelList"/>
    <dgm:cxn modelId="{0A2F7BC5-F47B-4CA8-8D55-E7CC4FBB7AF2}" srcId="{A936D8EA-22D2-4470-9FB2-96FFD0515081}" destId="{F87C789E-1D15-4481-92DF-60344A97B3D6}" srcOrd="4" destOrd="0" parTransId="{547F47FF-B3D8-4813-9671-3159D06910F0}" sibTransId="{D6EC4563-063C-4AAC-9167-952E5387EE5F}"/>
    <dgm:cxn modelId="{78EBC3D3-5BBA-4228-8EB6-C0B599950684}" type="presOf" srcId="{364B0322-CE72-4EB9-8235-D0576E877494}" destId="{00BAB910-7B90-4A69-BF74-C92B1573C650}" srcOrd="0" destOrd="0" presId="urn:microsoft.com/office/officeart/2018/5/layout/IconLeafLabelList"/>
    <dgm:cxn modelId="{BD148EE3-EA41-4C8E-A9EC-BF694E5456D8}" srcId="{A936D8EA-22D2-4470-9FB2-96FFD0515081}" destId="{B2D152F7-DEFA-4513-8E3E-28B4E1CFA28B}" srcOrd="3" destOrd="0" parTransId="{C715C2EC-2A74-40DF-B47C-EC36AEC7F7E6}" sibTransId="{6E6BBD11-0AFA-436A-9E00-834F55ECBB9B}"/>
    <dgm:cxn modelId="{15AB91F5-1CE7-4DEF-BDEB-8044D44AE7B1}" srcId="{A936D8EA-22D2-4470-9FB2-96FFD0515081}" destId="{0D629662-4DFE-4ACF-9DBB-AE6F9C96FB54}" srcOrd="2" destOrd="0" parTransId="{42C7CA54-BB49-427A-B4A4-E3CF97DB6F4D}" sibTransId="{2CCBEC27-8DD3-4156-9F7C-0D1CC70C6871}"/>
    <dgm:cxn modelId="{2E962B05-F4CC-47BA-BDCC-76CDB17B4AD3}" type="presParOf" srcId="{729D9C5B-7C56-4DBB-9D70-1CBBF1B03C02}" destId="{397CB27D-FFD2-4814-8F29-58B2A61A4CDE}" srcOrd="0" destOrd="0" presId="urn:microsoft.com/office/officeart/2018/5/layout/IconLeafLabelList"/>
    <dgm:cxn modelId="{1EC68BDE-1AA5-446E-AFB5-75171732725E}" type="presParOf" srcId="{397CB27D-FFD2-4814-8F29-58B2A61A4CDE}" destId="{3E1392B4-F31C-4EDC-B30B-07ED52A2FD85}" srcOrd="0" destOrd="0" presId="urn:microsoft.com/office/officeart/2018/5/layout/IconLeafLabelList"/>
    <dgm:cxn modelId="{83BB2279-419D-42E3-8882-DF061CFD1E95}" type="presParOf" srcId="{397CB27D-FFD2-4814-8F29-58B2A61A4CDE}" destId="{2DF151A9-0E9E-422D-8371-3CA1298E26CF}" srcOrd="1" destOrd="0" presId="urn:microsoft.com/office/officeart/2018/5/layout/IconLeafLabelList"/>
    <dgm:cxn modelId="{CB01480A-51F8-41EE-8414-372390C2B7AC}" type="presParOf" srcId="{397CB27D-FFD2-4814-8F29-58B2A61A4CDE}" destId="{7F6F1FA7-E1C4-4C47-8CD2-B78A3D70FB73}" srcOrd="2" destOrd="0" presId="urn:microsoft.com/office/officeart/2018/5/layout/IconLeafLabelList"/>
    <dgm:cxn modelId="{DA715359-EE1B-44C7-BB36-B29191E00FA9}" type="presParOf" srcId="{397CB27D-FFD2-4814-8F29-58B2A61A4CDE}" destId="{B63E9379-8D63-4ED8-A603-9293D2269E68}" srcOrd="3" destOrd="0" presId="urn:microsoft.com/office/officeart/2018/5/layout/IconLeafLabelList"/>
    <dgm:cxn modelId="{A447BB02-2CD9-421B-B9E6-16DF28E1F86F}" type="presParOf" srcId="{729D9C5B-7C56-4DBB-9D70-1CBBF1B03C02}" destId="{9560B622-1992-437D-B86E-F1EA511991DB}" srcOrd="1" destOrd="0" presId="urn:microsoft.com/office/officeart/2018/5/layout/IconLeafLabelList"/>
    <dgm:cxn modelId="{6F587639-B49A-4F0D-BC73-4FA63B485037}" type="presParOf" srcId="{729D9C5B-7C56-4DBB-9D70-1CBBF1B03C02}" destId="{F884E1EF-F77E-4826-B127-3E893C3FA51D}" srcOrd="2" destOrd="0" presId="urn:microsoft.com/office/officeart/2018/5/layout/IconLeafLabelList"/>
    <dgm:cxn modelId="{1235021A-B56B-494B-B773-F9B22E3D9BE3}" type="presParOf" srcId="{F884E1EF-F77E-4826-B127-3E893C3FA51D}" destId="{C1CD5422-7736-4CE1-8A57-3A3C6CABA982}" srcOrd="0" destOrd="0" presId="urn:microsoft.com/office/officeart/2018/5/layout/IconLeafLabelList"/>
    <dgm:cxn modelId="{1A087337-C23D-4EEF-8FA1-932F44E98917}" type="presParOf" srcId="{F884E1EF-F77E-4826-B127-3E893C3FA51D}" destId="{E224E48D-36AC-42C9-9C8C-44C2F0AAEB68}" srcOrd="1" destOrd="0" presId="urn:microsoft.com/office/officeart/2018/5/layout/IconLeafLabelList"/>
    <dgm:cxn modelId="{E5A0E9FF-5ED6-4866-B587-9E44FA92AA65}" type="presParOf" srcId="{F884E1EF-F77E-4826-B127-3E893C3FA51D}" destId="{C58D2BF6-DFA5-4085-A8E4-42161125EDB4}" srcOrd="2" destOrd="0" presId="urn:microsoft.com/office/officeart/2018/5/layout/IconLeafLabelList"/>
    <dgm:cxn modelId="{958C777A-B299-45F5-8101-3B0B9A9D6964}" type="presParOf" srcId="{F884E1EF-F77E-4826-B127-3E893C3FA51D}" destId="{8DD200D0-DAA5-4622-BF58-83F06B031714}" srcOrd="3" destOrd="0" presId="urn:microsoft.com/office/officeart/2018/5/layout/IconLeafLabelList"/>
    <dgm:cxn modelId="{07D28AE6-0407-4ABB-B649-AFB7361EEE1D}" type="presParOf" srcId="{729D9C5B-7C56-4DBB-9D70-1CBBF1B03C02}" destId="{FF489988-ED36-47D0-BE8C-B98BC47E7541}" srcOrd="3" destOrd="0" presId="urn:microsoft.com/office/officeart/2018/5/layout/IconLeafLabelList"/>
    <dgm:cxn modelId="{1BFBA709-5D12-4FA1-869D-8897C28070EB}" type="presParOf" srcId="{729D9C5B-7C56-4DBB-9D70-1CBBF1B03C02}" destId="{CBB0EA51-4999-4095-A4BA-D39C8F6EF610}" srcOrd="4" destOrd="0" presId="urn:microsoft.com/office/officeart/2018/5/layout/IconLeafLabelList"/>
    <dgm:cxn modelId="{C2F7864A-448B-47AA-867E-92CB209D9D3B}" type="presParOf" srcId="{CBB0EA51-4999-4095-A4BA-D39C8F6EF610}" destId="{9A74FB56-5E11-4F98-A936-A442617E99F1}" srcOrd="0" destOrd="0" presId="urn:microsoft.com/office/officeart/2018/5/layout/IconLeafLabelList"/>
    <dgm:cxn modelId="{D59A9506-B35C-4206-AC43-3AFFA933EA35}" type="presParOf" srcId="{CBB0EA51-4999-4095-A4BA-D39C8F6EF610}" destId="{0F04AAA5-2F02-430E-A4EE-289966D45493}" srcOrd="1" destOrd="0" presId="urn:microsoft.com/office/officeart/2018/5/layout/IconLeafLabelList"/>
    <dgm:cxn modelId="{DAF8A2EE-63C2-432A-A4B8-B058F9B82773}" type="presParOf" srcId="{CBB0EA51-4999-4095-A4BA-D39C8F6EF610}" destId="{15981E5D-0972-49A3-9CAB-764E13962088}" srcOrd="2" destOrd="0" presId="urn:microsoft.com/office/officeart/2018/5/layout/IconLeafLabelList"/>
    <dgm:cxn modelId="{800E6D26-0969-4FAE-8FCF-DDA227BBD620}" type="presParOf" srcId="{CBB0EA51-4999-4095-A4BA-D39C8F6EF610}" destId="{63FBF7B6-D22D-4996-96E8-8CC14CDB703A}" srcOrd="3" destOrd="0" presId="urn:microsoft.com/office/officeart/2018/5/layout/IconLeafLabelList"/>
    <dgm:cxn modelId="{5FB62192-633D-4E66-BF31-46845E1FF176}" type="presParOf" srcId="{729D9C5B-7C56-4DBB-9D70-1CBBF1B03C02}" destId="{789A51C8-FCF4-498B-8DBA-BCE9106794F0}" srcOrd="5" destOrd="0" presId="urn:microsoft.com/office/officeart/2018/5/layout/IconLeafLabelList"/>
    <dgm:cxn modelId="{E43D6E8F-E87A-49B2-BCB9-5B2D24EB438D}" type="presParOf" srcId="{729D9C5B-7C56-4DBB-9D70-1CBBF1B03C02}" destId="{924C67D7-524E-4CD9-BA01-655DCCD800D5}" srcOrd="6" destOrd="0" presId="urn:microsoft.com/office/officeart/2018/5/layout/IconLeafLabelList"/>
    <dgm:cxn modelId="{4B8FE095-D64A-4C9A-BB72-7A633DE60DAD}" type="presParOf" srcId="{924C67D7-524E-4CD9-BA01-655DCCD800D5}" destId="{0DA7C79F-A6F5-4201-9DC2-2D964CB3926A}" srcOrd="0" destOrd="0" presId="urn:microsoft.com/office/officeart/2018/5/layout/IconLeafLabelList"/>
    <dgm:cxn modelId="{C08DDBB7-FED3-45D1-B673-C789A9DC403C}" type="presParOf" srcId="{924C67D7-524E-4CD9-BA01-655DCCD800D5}" destId="{ED988596-C7CC-4189-9EA4-BAA1E79DD7D8}" srcOrd="1" destOrd="0" presId="urn:microsoft.com/office/officeart/2018/5/layout/IconLeafLabelList"/>
    <dgm:cxn modelId="{6D9DA8CA-82F8-4292-B57E-AD655B28C9AD}" type="presParOf" srcId="{924C67D7-524E-4CD9-BA01-655DCCD800D5}" destId="{5536F379-12D7-4FB7-86AA-EF9B7F965BE6}" srcOrd="2" destOrd="0" presId="urn:microsoft.com/office/officeart/2018/5/layout/IconLeafLabelList"/>
    <dgm:cxn modelId="{DDB779A2-E761-42D5-B254-F8A3CFB2B4BA}" type="presParOf" srcId="{924C67D7-524E-4CD9-BA01-655DCCD800D5}" destId="{9D2A260D-79CA-4380-AD91-55E842A50EE5}" srcOrd="3" destOrd="0" presId="urn:microsoft.com/office/officeart/2018/5/layout/IconLeafLabelList"/>
    <dgm:cxn modelId="{A24DE825-96B1-4B43-BF86-A12592CBA597}" type="presParOf" srcId="{729D9C5B-7C56-4DBB-9D70-1CBBF1B03C02}" destId="{7A413994-B08C-41DA-9503-F0B33FFF6FE9}" srcOrd="7" destOrd="0" presId="urn:microsoft.com/office/officeart/2018/5/layout/IconLeafLabelList"/>
    <dgm:cxn modelId="{1C7FC93D-0E00-4BEF-85FF-C7B8558B75E3}" type="presParOf" srcId="{729D9C5B-7C56-4DBB-9D70-1CBBF1B03C02}" destId="{47172D6C-9A9F-46F7-BC4A-40387039DA3B}" srcOrd="8" destOrd="0" presId="urn:microsoft.com/office/officeart/2018/5/layout/IconLeafLabelList"/>
    <dgm:cxn modelId="{06BB0676-8B75-440C-80A4-F5ACE4AFDAF4}" type="presParOf" srcId="{47172D6C-9A9F-46F7-BC4A-40387039DA3B}" destId="{C7C8A373-F241-4DC2-A36B-491EED6F64B4}" srcOrd="0" destOrd="0" presId="urn:microsoft.com/office/officeart/2018/5/layout/IconLeafLabelList"/>
    <dgm:cxn modelId="{FEFA7ACC-A48E-48FD-9C90-F90094F83BB9}" type="presParOf" srcId="{47172D6C-9A9F-46F7-BC4A-40387039DA3B}" destId="{3422FC71-1B50-4FC4-BADB-AB05C627759E}" srcOrd="1" destOrd="0" presId="urn:microsoft.com/office/officeart/2018/5/layout/IconLeafLabelList"/>
    <dgm:cxn modelId="{D1C27FF5-ED78-4889-8A3F-E0260B7BDE4C}" type="presParOf" srcId="{47172D6C-9A9F-46F7-BC4A-40387039DA3B}" destId="{BD305136-0E75-4610-AF22-3DACB6CFB753}" srcOrd="2" destOrd="0" presId="urn:microsoft.com/office/officeart/2018/5/layout/IconLeafLabelList"/>
    <dgm:cxn modelId="{866E152E-461C-4A89-96F7-4E683D4F1E04}" type="presParOf" srcId="{47172D6C-9A9F-46F7-BC4A-40387039DA3B}" destId="{A70E75EA-9B4E-4927-9744-2FCB7E104509}" srcOrd="3" destOrd="0" presId="urn:microsoft.com/office/officeart/2018/5/layout/IconLeafLabelList"/>
    <dgm:cxn modelId="{F99FF773-A882-46FC-8111-59C882DF0152}" type="presParOf" srcId="{729D9C5B-7C56-4DBB-9D70-1CBBF1B03C02}" destId="{B82CE069-F4F6-4687-B0E4-40DD7EAF3BF8}" srcOrd="9" destOrd="0" presId="urn:microsoft.com/office/officeart/2018/5/layout/IconLeafLabelList"/>
    <dgm:cxn modelId="{94D1C706-CF04-4427-BD85-B9332EA62565}" type="presParOf" srcId="{729D9C5B-7C56-4DBB-9D70-1CBBF1B03C02}" destId="{987FD42E-7E58-4C97-80D4-85EDB0794354}" srcOrd="10" destOrd="0" presId="urn:microsoft.com/office/officeart/2018/5/layout/IconLeafLabelList"/>
    <dgm:cxn modelId="{058C9008-8590-4040-BEB9-2F81F8BB0C71}" type="presParOf" srcId="{987FD42E-7E58-4C97-80D4-85EDB0794354}" destId="{C8AF2816-5D71-4C09-85F3-2CE90BDA6873}" srcOrd="0" destOrd="0" presId="urn:microsoft.com/office/officeart/2018/5/layout/IconLeafLabelList"/>
    <dgm:cxn modelId="{965539DC-A95B-44C9-9925-A2B10D128C1C}" type="presParOf" srcId="{987FD42E-7E58-4C97-80D4-85EDB0794354}" destId="{EA3219A3-A421-4052-98DB-0EF66F02987D}" srcOrd="1" destOrd="0" presId="urn:microsoft.com/office/officeart/2018/5/layout/IconLeafLabelList"/>
    <dgm:cxn modelId="{EDB999C7-3B8B-4D09-BE59-CE1F61892BCB}" type="presParOf" srcId="{987FD42E-7E58-4C97-80D4-85EDB0794354}" destId="{F1866AAF-19A1-4308-9598-DF986B41FB04}" srcOrd="2" destOrd="0" presId="urn:microsoft.com/office/officeart/2018/5/layout/IconLeafLabelList"/>
    <dgm:cxn modelId="{C86B2FC0-5B00-4688-97E6-D3E8164C43B4}" type="presParOf" srcId="{987FD42E-7E58-4C97-80D4-85EDB0794354}" destId="{A4AF2674-E193-45C2-81A6-2864F7D36F73}" srcOrd="3" destOrd="0" presId="urn:microsoft.com/office/officeart/2018/5/layout/IconLeafLabelList"/>
    <dgm:cxn modelId="{152C1FAB-12CB-4410-AA97-98E9C211782E}" type="presParOf" srcId="{729D9C5B-7C56-4DBB-9D70-1CBBF1B03C02}" destId="{C7E3267F-9D7F-43FF-A8E4-B5508BB2B219}" srcOrd="11" destOrd="0" presId="urn:microsoft.com/office/officeart/2018/5/layout/IconLeafLabelList"/>
    <dgm:cxn modelId="{51BC0218-34C9-42E9-8D2B-93E9DD23CE13}" type="presParOf" srcId="{729D9C5B-7C56-4DBB-9D70-1CBBF1B03C02}" destId="{1882E353-75EB-4DFD-8C0D-6A2720AAE17A}" srcOrd="12" destOrd="0" presId="urn:microsoft.com/office/officeart/2018/5/layout/IconLeafLabelList"/>
    <dgm:cxn modelId="{5B17601C-5447-4C69-AC26-DC99756235C6}" type="presParOf" srcId="{1882E353-75EB-4DFD-8C0D-6A2720AAE17A}" destId="{50B05F8D-2ADD-4685-97C1-8ECDF337DF14}" srcOrd="0" destOrd="0" presId="urn:microsoft.com/office/officeart/2018/5/layout/IconLeafLabelList"/>
    <dgm:cxn modelId="{CF1A4D91-A81C-4796-BD26-9BA91EBF0E9C}" type="presParOf" srcId="{1882E353-75EB-4DFD-8C0D-6A2720AAE17A}" destId="{A545E65C-3693-49B1-9B59-C746980F938D}" srcOrd="1" destOrd="0" presId="urn:microsoft.com/office/officeart/2018/5/layout/IconLeafLabelList"/>
    <dgm:cxn modelId="{58E38E37-464A-46D5-8819-351EB744CB95}" type="presParOf" srcId="{1882E353-75EB-4DFD-8C0D-6A2720AAE17A}" destId="{D7E2A395-E4DD-423A-B87C-DA641C6E2B5C}" srcOrd="2" destOrd="0" presId="urn:microsoft.com/office/officeart/2018/5/layout/IconLeafLabelList"/>
    <dgm:cxn modelId="{F1DEB3B7-629A-4E74-8C79-1B3B5116772C}" type="presParOf" srcId="{1882E353-75EB-4DFD-8C0D-6A2720AAE17A}" destId="{00BAB910-7B90-4A69-BF74-C92B1573C650}" srcOrd="3" destOrd="0" presId="urn:microsoft.com/office/officeart/2018/5/layout/IconLeafLabelList"/>
    <dgm:cxn modelId="{123EB198-4131-410B-9C4A-015768C01ED2}" type="presParOf" srcId="{729D9C5B-7C56-4DBB-9D70-1CBBF1B03C02}" destId="{71A5EB8A-028F-4604-8891-A38FED93E06E}" srcOrd="13" destOrd="0" presId="urn:microsoft.com/office/officeart/2018/5/layout/IconLeafLabelList"/>
    <dgm:cxn modelId="{0AAC8B8F-E5A2-456A-A255-787EE09E20ED}" type="presParOf" srcId="{729D9C5B-7C56-4DBB-9D70-1CBBF1B03C02}" destId="{D45FF68F-0267-4A96-9F27-13F8D4DD0532}" srcOrd="14" destOrd="0" presId="urn:microsoft.com/office/officeart/2018/5/layout/IconLeafLabelList"/>
    <dgm:cxn modelId="{215714BF-98D1-48DB-8CB3-47DE84D4D7AA}" type="presParOf" srcId="{D45FF68F-0267-4A96-9F27-13F8D4DD0532}" destId="{47B0DE67-1E62-4799-9ECB-8F65C824D495}" srcOrd="0" destOrd="0" presId="urn:microsoft.com/office/officeart/2018/5/layout/IconLeafLabelList"/>
    <dgm:cxn modelId="{C6681157-CC73-4852-AFFD-EBD700FCF4FC}" type="presParOf" srcId="{D45FF68F-0267-4A96-9F27-13F8D4DD0532}" destId="{67727B52-1486-4F56-B046-E964793FD955}" srcOrd="1" destOrd="0" presId="urn:microsoft.com/office/officeart/2018/5/layout/IconLeafLabelList"/>
    <dgm:cxn modelId="{5A6D9ABE-C2A9-41C6-B571-D46A8FFA1079}" type="presParOf" srcId="{D45FF68F-0267-4A96-9F27-13F8D4DD0532}" destId="{FAB79E34-458A-4948-A86B-6D79306C4E13}" srcOrd="2" destOrd="0" presId="urn:microsoft.com/office/officeart/2018/5/layout/IconLeafLabelList"/>
    <dgm:cxn modelId="{E8932688-1121-4111-816B-140A33553EE1}" type="presParOf" srcId="{D45FF68F-0267-4A96-9F27-13F8D4DD0532}" destId="{7B4E46D2-D6D7-4EF0-8EEA-3577A046885D}"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0DC64C-92AA-41CC-82DA-E24A88FC1DD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2A14FBC-F441-49B3-B6A2-DC2DEB1F4666}">
      <dgm:prSet/>
      <dgm:spPr/>
      <dgm:t>
        <a:bodyPr/>
        <a:lstStyle/>
        <a:p>
          <a:r>
            <a:rPr lang="en-IN" dirty="0"/>
            <a:t>Medical and Healthcare</a:t>
          </a:r>
          <a:endParaRPr lang="en-US" dirty="0"/>
        </a:p>
      </dgm:t>
    </dgm:pt>
    <dgm:pt modelId="{E719A9CF-24DF-46AE-B91C-1FD1F2B8EFC8}" type="parTrans" cxnId="{48090652-5470-47F0-A3D0-607C3D3A153D}">
      <dgm:prSet/>
      <dgm:spPr/>
      <dgm:t>
        <a:bodyPr/>
        <a:lstStyle/>
        <a:p>
          <a:endParaRPr lang="en-US"/>
        </a:p>
      </dgm:t>
    </dgm:pt>
    <dgm:pt modelId="{8406E9DB-344C-4897-BD2B-7D4DF707A7D9}" type="sibTrans" cxnId="{48090652-5470-47F0-A3D0-607C3D3A153D}">
      <dgm:prSet/>
      <dgm:spPr/>
      <dgm:t>
        <a:bodyPr/>
        <a:lstStyle/>
        <a:p>
          <a:endParaRPr lang="en-US"/>
        </a:p>
      </dgm:t>
    </dgm:pt>
    <dgm:pt modelId="{43963D35-2ABE-4588-97F5-0BBAFAC11CB8}">
      <dgm:prSet/>
      <dgm:spPr/>
      <dgm:t>
        <a:bodyPr/>
        <a:lstStyle/>
        <a:p>
          <a:r>
            <a:rPr lang="en-IN" dirty="0"/>
            <a:t>Transportation and Logistics</a:t>
          </a:r>
          <a:endParaRPr lang="en-US" dirty="0"/>
        </a:p>
      </dgm:t>
    </dgm:pt>
    <dgm:pt modelId="{BE7E5DC9-48B0-45CD-91B8-CBCE567332FE}" type="parTrans" cxnId="{6027BF6E-EB86-4271-9122-48F6301BDBDB}">
      <dgm:prSet/>
      <dgm:spPr/>
      <dgm:t>
        <a:bodyPr/>
        <a:lstStyle/>
        <a:p>
          <a:endParaRPr lang="en-US"/>
        </a:p>
      </dgm:t>
    </dgm:pt>
    <dgm:pt modelId="{660F8326-FC50-4B43-B1AA-5CB505763408}" type="sibTrans" cxnId="{6027BF6E-EB86-4271-9122-48F6301BDBDB}">
      <dgm:prSet/>
      <dgm:spPr/>
      <dgm:t>
        <a:bodyPr/>
        <a:lstStyle/>
        <a:p>
          <a:endParaRPr lang="en-US"/>
        </a:p>
      </dgm:t>
    </dgm:pt>
    <dgm:pt modelId="{DB87238A-8F31-4E9F-A5AF-B327D7FE57F3}">
      <dgm:prSet/>
      <dgm:spPr/>
      <dgm:t>
        <a:bodyPr/>
        <a:lstStyle/>
        <a:p>
          <a:r>
            <a:rPr lang="en-IN" dirty="0"/>
            <a:t>V2X Communications</a:t>
          </a:r>
          <a:endParaRPr lang="en-US" dirty="0"/>
        </a:p>
      </dgm:t>
    </dgm:pt>
    <dgm:pt modelId="{2D9B0D64-D9F8-427C-A845-16C7F898BBBC}" type="parTrans" cxnId="{52455A9E-92D2-4057-B51D-17D5C66B9D14}">
      <dgm:prSet/>
      <dgm:spPr/>
      <dgm:t>
        <a:bodyPr/>
        <a:lstStyle/>
        <a:p>
          <a:endParaRPr lang="en-US"/>
        </a:p>
      </dgm:t>
    </dgm:pt>
    <dgm:pt modelId="{B0D4A215-8D35-4DFF-BEFE-C9CCC3D69445}" type="sibTrans" cxnId="{52455A9E-92D2-4057-B51D-17D5C66B9D14}">
      <dgm:prSet/>
      <dgm:spPr/>
      <dgm:t>
        <a:bodyPr/>
        <a:lstStyle/>
        <a:p>
          <a:endParaRPr lang="en-US"/>
        </a:p>
      </dgm:t>
    </dgm:pt>
    <dgm:pt modelId="{AA7AF1C1-0095-4954-9D46-DE735B4E3145}">
      <dgm:prSet/>
      <dgm:spPr/>
      <dgm:t>
        <a:bodyPr/>
        <a:lstStyle/>
        <a:p>
          <a:r>
            <a:rPr lang="en-IN" dirty="0"/>
            <a:t>Communications</a:t>
          </a:r>
          <a:endParaRPr lang="en-US" dirty="0"/>
        </a:p>
      </dgm:t>
    </dgm:pt>
    <dgm:pt modelId="{3FE61A87-93FE-4C7F-BFD1-1468FA67378F}" type="parTrans" cxnId="{3A4B37C8-CE08-4BE5-AEF6-48D01A37EAEE}">
      <dgm:prSet/>
      <dgm:spPr/>
      <dgm:t>
        <a:bodyPr/>
        <a:lstStyle/>
        <a:p>
          <a:endParaRPr lang="en-US"/>
        </a:p>
      </dgm:t>
    </dgm:pt>
    <dgm:pt modelId="{3FE223E5-5A59-497B-BF6F-4262E9DE5A1A}" type="sibTrans" cxnId="{3A4B37C8-CE08-4BE5-AEF6-48D01A37EAEE}">
      <dgm:prSet/>
      <dgm:spPr/>
      <dgm:t>
        <a:bodyPr/>
        <a:lstStyle/>
        <a:p>
          <a:endParaRPr lang="en-US"/>
        </a:p>
      </dgm:t>
    </dgm:pt>
    <dgm:pt modelId="{848F05F7-0AD9-471D-B7A0-D9E800057380}">
      <dgm:prSet/>
      <dgm:spPr/>
      <dgm:t>
        <a:bodyPr/>
        <a:lstStyle/>
        <a:p>
          <a:r>
            <a:rPr lang="en-IN" dirty="0"/>
            <a:t>Building and Home Automation</a:t>
          </a:r>
          <a:endParaRPr lang="en-US" dirty="0"/>
        </a:p>
      </dgm:t>
    </dgm:pt>
    <dgm:pt modelId="{051FAE1A-B9E8-4B47-AFAA-72031E0F5A25}" type="parTrans" cxnId="{EC3FEBF0-3300-47F3-9557-83B05A68E35C}">
      <dgm:prSet/>
      <dgm:spPr/>
      <dgm:t>
        <a:bodyPr/>
        <a:lstStyle/>
        <a:p>
          <a:endParaRPr lang="en-US"/>
        </a:p>
      </dgm:t>
    </dgm:pt>
    <dgm:pt modelId="{93BD8822-D3C2-48AE-86CD-1C506AADA584}" type="sibTrans" cxnId="{EC3FEBF0-3300-47F3-9557-83B05A68E35C}">
      <dgm:prSet/>
      <dgm:spPr/>
      <dgm:t>
        <a:bodyPr/>
        <a:lstStyle/>
        <a:p>
          <a:endParaRPr lang="en-US"/>
        </a:p>
      </dgm:t>
    </dgm:pt>
    <dgm:pt modelId="{3D5906D8-11A7-48F9-B890-640C50242816}">
      <dgm:prSet/>
      <dgm:spPr/>
      <dgm:t>
        <a:bodyPr/>
        <a:lstStyle/>
        <a:p>
          <a:r>
            <a:rPr lang="en-IN" dirty="0"/>
            <a:t>Retail and Supply Chain</a:t>
          </a:r>
          <a:endParaRPr lang="en-US" dirty="0"/>
        </a:p>
      </dgm:t>
    </dgm:pt>
    <dgm:pt modelId="{D8649F9A-BD06-4F55-8D4E-92A9916E6899}" type="parTrans" cxnId="{970215E5-5295-4861-8A94-A848CCE32B03}">
      <dgm:prSet/>
      <dgm:spPr/>
      <dgm:t>
        <a:bodyPr/>
        <a:lstStyle/>
        <a:p>
          <a:endParaRPr lang="en-US"/>
        </a:p>
      </dgm:t>
    </dgm:pt>
    <dgm:pt modelId="{4F96E356-7982-4C0E-9C81-DC76E4A76CAC}" type="sibTrans" cxnId="{970215E5-5295-4861-8A94-A848CCE32B03}">
      <dgm:prSet/>
      <dgm:spPr/>
      <dgm:t>
        <a:bodyPr/>
        <a:lstStyle/>
        <a:p>
          <a:endParaRPr lang="en-US"/>
        </a:p>
      </dgm:t>
    </dgm:pt>
    <dgm:pt modelId="{4096E8E6-83E8-4634-A1A4-A75209C70147}" type="pres">
      <dgm:prSet presAssocID="{600DC64C-92AA-41CC-82DA-E24A88FC1DD2}" presName="root" presStyleCnt="0">
        <dgm:presLayoutVars>
          <dgm:dir/>
          <dgm:resizeHandles val="exact"/>
        </dgm:presLayoutVars>
      </dgm:prSet>
      <dgm:spPr/>
    </dgm:pt>
    <dgm:pt modelId="{5689C54C-9E17-4C01-83EC-90E2B4B83E69}" type="pres">
      <dgm:prSet presAssocID="{E2A14FBC-F441-49B3-B6A2-DC2DEB1F4666}" presName="compNode" presStyleCnt="0"/>
      <dgm:spPr/>
    </dgm:pt>
    <dgm:pt modelId="{C7D1548C-7817-4EA4-9217-5E1D53EEAFDF}" type="pres">
      <dgm:prSet presAssocID="{E2A14FBC-F441-49B3-B6A2-DC2DEB1F466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F05B60F6-C751-4C11-A7A9-91571F438435}" type="pres">
      <dgm:prSet presAssocID="{E2A14FBC-F441-49B3-B6A2-DC2DEB1F4666}" presName="spaceRect" presStyleCnt="0"/>
      <dgm:spPr/>
    </dgm:pt>
    <dgm:pt modelId="{0045C3FB-597A-4DF3-BED5-5F31A1351439}" type="pres">
      <dgm:prSet presAssocID="{E2A14FBC-F441-49B3-B6A2-DC2DEB1F4666}" presName="textRect" presStyleLbl="revTx" presStyleIdx="0" presStyleCnt="6">
        <dgm:presLayoutVars>
          <dgm:chMax val="1"/>
          <dgm:chPref val="1"/>
        </dgm:presLayoutVars>
      </dgm:prSet>
      <dgm:spPr/>
    </dgm:pt>
    <dgm:pt modelId="{35F6CF2A-2F6A-4762-B04A-789486AB8F5F}" type="pres">
      <dgm:prSet presAssocID="{8406E9DB-344C-4897-BD2B-7D4DF707A7D9}" presName="sibTrans" presStyleCnt="0"/>
      <dgm:spPr/>
    </dgm:pt>
    <dgm:pt modelId="{5D998E92-AD47-4656-8087-A4EC761D8CFE}" type="pres">
      <dgm:prSet presAssocID="{43963D35-2ABE-4588-97F5-0BBAFAC11CB8}" presName="compNode" presStyleCnt="0"/>
      <dgm:spPr/>
    </dgm:pt>
    <dgm:pt modelId="{C8BD256A-A354-494B-B693-928DAC735B1D}" type="pres">
      <dgm:prSet presAssocID="{43963D35-2ABE-4588-97F5-0BBAFAC11CB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BD1AE34B-AA1E-4B90-8D02-42B416F0781D}" type="pres">
      <dgm:prSet presAssocID="{43963D35-2ABE-4588-97F5-0BBAFAC11CB8}" presName="spaceRect" presStyleCnt="0"/>
      <dgm:spPr/>
    </dgm:pt>
    <dgm:pt modelId="{2E515A84-6326-4F60-B999-3D26F95D6B25}" type="pres">
      <dgm:prSet presAssocID="{43963D35-2ABE-4588-97F5-0BBAFAC11CB8}" presName="textRect" presStyleLbl="revTx" presStyleIdx="1" presStyleCnt="6">
        <dgm:presLayoutVars>
          <dgm:chMax val="1"/>
          <dgm:chPref val="1"/>
        </dgm:presLayoutVars>
      </dgm:prSet>
      <dgm:spPr/>
    </dgm:pt>
    <dgm:pt modelId="{7162DC44-B15D-4AE3-9FCD-4609AE7FCD5A}" type="pres">
      <dgm:prSet presAssocID="{660F8326-FC50-4B43-B1AA-5CB505763408}" presName="sibTrans" presStyleCnt="0"/>
      <dgm:spPr/>
    </dgm:pt>
    <dgm:pt modelId="{A6D1DC6A-C1FE-4B7E-8CC1-CA9C0CE84372}" type="pres">
      <dgm:prSet presAssocID="{DB87238A-8F31-4E9F-A5AF-B327D7FE57F3}" presName="compNode" presStyleCnt="0"/>
      <dgm:spPr/>
    </dgm:pt>
    <dgm:pt modelId="{E3762FB2-9677-4E93-8B99-87316803A429}" type="pres">
      <dgm:prSet presAssocID="{DB87238A-8F31-4E9F-A5AF-B327D7FE57F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5EEE0EB7-191A-43BA-A9CC-64F2A58D26E4}" type="pres">
      <dgm:prSet presAssocID="{DB87238A-8F31-4E9F-A5AF-B327D7FE57F3}" presName="spaceRect" presStyleCnt="0"/>
      <dgm:spPr/>
    </dgm:pt>
    <dgm:pt modelId="{FD69D66D-1501-483B-B090-7701CB90626A}" type="pres">
      <dgm:prSet presAssocID="{DB87238A-8F31-4E9F-A5AF-B327D7FE57F3}" presName="textRect" presStyleLbl="revTx" presStyleIdx="2" presStyleCnt="6">
        <dgm:presLayoutVars>
          <dgm:chMax val="1"/>
          <dgm:chPref val="1"/>
        </dgm:presLayoutVars>
      </dgm:prSet>
      <dgm:spPr/>
    </dgm:pt>
    <dgm:pt modelId="{E8BCDB27-117B-40A1-B261-FAA7D8B0FA2B}" type="pres">
      <dgm:prSet presAssocID="{B0D4A215-8D35-4DFF-BEFE-C9CCC3D69445}" presName="sibTrans" presStyleCnt="0"/>
      <dgm:spPr/>
    </dgm:pt>
    <dgm:pt modelId="{FFD5993D-BABC-4091-82E0-843A28C2699D}" type="pres">
      <dgm:prSet presAssocID="{AA7AF1C1-0095-4954-9D46-DE735B4E3145}" presName="compNode" presStyleCnt="0"/>
      <dgm:spPr/>
    </dgm:pt>
    <dgm:pt modelId="{68A2F0DF-4FDC-4C08-A714-1888AB937E24}" type="pres">
      <dgm:prSet presAssocID="{AA7AF1C1-0095-4954-9D46-DE735B4E314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ell Tower"/>
        </a:ext>
      </dgm:extLst>
    </dgm:pt>
    <dgm:pt modelId="{FFE153F1-05C9-44A1-BBC2-72A5D3040DA8}" type="pres">
      <dgm:prSet presAssocID="{AA7AF1C1-0095-4954-9D46-DE735B4E3145}" presName="spaceRect" presStyleCnt="0"/>
      <dgm:spPr/>
    </dgm:pt>
    <dgm:pt modelId="{27652CAF-F0E0-4CF4-8D34-4A07F4D54000}" type="pres">
      <dgm:prSet presAssocID="{AA7AF1C1-0095-4954-9D46-DE735B4E3145}" presName="textRect" presStyleLbl="revTx" presStyleIdx="3" presStyleCnt="6">
        <dgm:presLayoutVars>
          <dgm:chMax val="1"/>
          <dgm:chPref val="1"/>
        </dgm:presLayoutVars>
      </dgm:prSet>
      <dgm:spPr/>
    </dgm:pt>
    <dgm:pt modelId="{61F09775-0BDE-4033-BCE3-F4EDA6EA8824}" type="pres">
      <dgm:prSet presAssocID="{3FE223E5-5A59-497B-BF6F-4262E9DE5A1A}" presName="sibTrans" presStyleCnt="0"/>
      <dgm:spPr/>
    </dgm:pt>
    <dgm:pt modelId="{3A9AE717-949F-4932-9B2F-355BC2B0C598}" type="pres">
      <dgm:prSet presAssocID="{848F05F7-0AD9-471D-B7A0-D9E800057380}" presName="compNode" presStyleCnt="0"/>
      <dgm:spPr/>
    </dgm:pt>
    <dgm:pt modelId="{CFDA6412-424A-4543-8932-3DC202163BC3}" type="pres">
      <dgm:prSet presAssocID="{848F05F7-0AD9-471D-B7A0-D9E80005738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ome"/>
        </a:ext>
      </dgm:extLst>
    </dgm:pt>
    <dgm:pt modelId="{0BBB7B92-CB4E-4807-81AF-829E4D9A9A53}" type="pres">
      <dgm:prSet presAssocID="{848F05F7-0AD9-471D-B7A0-D9E800057380}" presName="spaceRect" presStyleCnt="0"/>
      <dgm:spPr/>
    </dgm:pt>
    <dgm:pt modelId="{C6C1C293-986C-4B40-95AC-96932B71BF97}" type="pres">
      <dgm:prSet presAssocID="{848F05F7-0AD9-471D-B7A0-D9E800057380}" presName="textRect" presStyleLbl="revTx" presStyleIdx="4" presStyleCnt="6">
        <dgm:presLayoutVars>
          <dgm:chMax val="1"/>
          <dgm:chPref val="1"/>
        </dgm:presLayoutVars>
      </dgm:prSet>
      <dgm:spPr/>
    </dgm:pt>
    <dgm:pt modelId="{A993CBFB-72C3-4697-846A-B8E810D2068A}" type="pres">
      <dgm:prSet presAssocID="{93BD8822-D3C2-48AE-86CD-1C506AADA584}" presName="sibTrans" presStyleCnt="0"/>
      <dgm:spPr/>
    </dgm:pt>
    <dgm:pt modelId="{78D133BD-E46A-4C4C-AB6C-AF1B478EEEAA}" type="pres">
      <dgm:prSet presAssocID="{3D5906D8-11A7-48F9-B890-640C50242816}" presName="compNode" presStyleCnt="0"/>
      <dgm:spPr/>
    </dgm:pt>
    <dgm:pt modelId="{CA9C020E-0744-41A0-B8B6-BDC8A355468D}" type="pres">
      <dgm:prSet presAssocID="{3D5906D8-11A7-48F9-B890-640C5024281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ore"/>
        </a:ext>
      </dgm:extLst>
    </dgm:pt>
    <dgm:pt modelId="{8B52536C-69A8-42C9-86E6-39C1DA838D05}" type="pres">
      <dgm:prSet presAssocID="{3D5906D8-11A7-48F9-B890-640C50242816}" presName="spaceRect" presStyleCnt="0"/>
      <dgm:spPr/>
    </dgm:pt>
    <dgm:pt modelId="{A2E14D97-82D9-4F2C-A082-F062CB8F9148}" type="pres">
      <dgm:prSet presAssocID="{3D5906D8-11A7-48F9-B890-640C50242816}" presName="textRect" presStyleLbl="revTx" presStyleIdx="5" presStyleCnt="6">
        <dgm:presLayoutVars>
          <dgm:chMax val="1"/>
          <dgm:chPref val="1"/>
        </dgm:presLayoutVars>
      </dgm:prSet>
      <dgm:spPr/>
    </dgm:pt>
  </dgm:ptLst>
  <dgm:cxnLst>
    <dgm:cxn modelId="{CDB24F03-496C-41D1-A367-6295B877D47F}" type="presOf" srcId="{848F05F7-0AD9-471D-B7A0-D9E800057380}" destId="{C6C1C293-986C-4B40-95AC-96932B71BF97}" srcOrd="0" destOrd="0" presId="urn:microsoft.com/office/officeart/2018/2/layout/IconLabelList"/>
    <dgm:cxn modelId="{9EA65A14-5D65-48E3-A7E3-6CD102F433D1}" type="presOf" srcId="{E2A14FBC-F441-49B3-B6A2-DC2DEB1F4666}" destId="{0045C3FB-597A-4DF3-BED5-5F31A1351439}" srcOrd="0" destOrd="0" presId="urn:microsoft.com/office/officeart/2018/2/layout/IconLabelList"/>
    <dgm:cxn modelId="{691ABD2E-A28B-4511-B709-C8E6CB3E8CCC}" type="presOf" srcId="{3D5906D8-11A7-48F9-B890-640C50242816}" destId="{A2E14D97-82D9-4F2C-A082-F062CB8F9148}" srcOrd="0" destOrd="0" presId="urn:microsoft.com/office/officeart/2018/2/layout/IconLabelList"/>
    <dgm:cxn modelId="{6027BF6E-EB86-4271-9122-48F6301BDBDB}" srcId="{600DC64C-92AA-41CC-82DA-E24A88FC1DD2}" destId="{43963D35-2ABE-4588-97F5-0BBAFAC11CB8}" srcOrd="1" destOrd="0" parTransId="{BE7E5DC9-48B0-45CD-91B8-CBCE567332FE}" sibTransId="{660F8326-FC50-4B43-B1AA-5CB505763408}"/>
    <dgm:cxn modelId="{48090652-5470-47F0-A3D0-607C3D3A153D}" srcId="{600DC64C-92AA-41CC-82DA-E24A88FC1DD2}" destId="{E2A14FBC-F441-49B3-B6A2-DC2DEB1F4666}" srcOrd="0" destOrd="0" parTransId="{E719A9CF-24DF-46AE-B91C-1FD1F2B8EFC8}" sibTransId="{8406E9DB-344C-4897-BD2B-7D4DF707A7D9}"/>
    <dgm:cxn modelId="{A4CF7D76-91EF-402B-A9EB-E2D851762B69}" type="presOf" srcId="{43963D35-2ABE-4588-97F5-0BBAFAC11CB8}" destId="{2E515A84-6326-4F60-B999-3D26F95D6B25}" srcOrd="0" destOrd="0" presId="urn:microsoft.com/office/officeart/2018/2/layout/IconLabelList"/>
    <dgm:cxn modelId="{740CB68D-276D-41AD-B894-6B5A9624CA0D}" type="presOf" srcId="{DB87238A-8F31-4E9F-A5AF-B327D7FE57F3}" destId="{FD69D66D-1501-483B-B090-7701CB90626A}" srcOrd="0" destOrd="0" presId="urn:microsoft.com/office/officeart/2018/2/layout/IconLabelList"/>
    <dgm:cxn modelId="{AAF30892-5E2B-4680-B7D3-5F011D4F182D}" type="presOf" srcId="{600DC64C-92AA-41CC-82DA-E24A88FC1DD2}" destId="{4096E8E6-83E8-4634-A1A4-A75209C70147}" srcOrd="0" destOrd="0" presId="urn:microsoft.com/office/officeart/2018/2/layout/IconLabelList"/>
    <dgm:cxn modelId="{52455A9E-92D2-4057-B51D-17D5C66B9D14}" srcId="{600DC64C-92AA-41CC-82DA-E24A88FC1DD2}" destId="{DB87238A-8F31-4E9F-A5AF-B327D7FE57F3}" srcOrd="2" destOrd="0" parTransId="{2D9B0D64-D9F8-427C-A845-16C7F898BBBC}" sibTransId="{B0D4A215-8D35-4DFF-BEFE-C9CCC3D69445}"/>
    <dgm:cxn modelId="{3A4B37C8-CE08-4BE5-AEF6-48D01A37EAEE}" srcId="{600DC64C-92AA-41CC-82DA-E24A88FC1DD2}" destId="{AA7AF1C1-0095-4954-9D46-DE735B4E3145}" srcOrd="3" destOrd="0" parTransId="{3FE61A87-93FE-4C7F-BFD1-1468FA67378F}" sibTransId="{3FE223E5-5A59-497B-BF6F-4262E9DE5A1A}"/>
    <dgm:cxn modelId="{970215E5-5295-4861-8A94-A848CCE32B03}" srcId="{600DC64C-92AA-41CC-82DA-E24A88FC1DD2}" destId="{3D5906D8-11A7-48F9-B890-640C50242816}" srcOrd="5" destOrd="0" parTransId="{D8649F9A-BD06-4F55-8D4E-92A9916E6899}" sibTransId="{4F96E356-7982-4C0E-9C81-DC76E4A76CAC}"/>
    <dgm:cxn modelId="{EC3FEBF0-3300-47F3-9557-83B05A68E35C}" srcId="{600DC64C-92AA-41CC-82DA-E24A88FC1DD2}" destId="{848F05F7-0AD9-471D-B7A0-D9E800057380}" srcOrd="4" destOrd="0" parTransId="{051FAE1A-B9E8-4B47-AFAA-72031E0F5A25}" sibTransId="{93BD8822-D3C2-48AE-86CD-1C506AADA584}"/>
    <dgm:cxn modelId="{959A99FB-AB92-4776-8FE1-156B6294A8DC}" type="presOf" srcId="{AA7AF1C1-0095-4954-9D46-DE735B4E3145}" destId="{27652CAF-F0E0-4CF4-8D34-4A07F4D54000}" srcOrd="0" destOrd="0" presId="urn:microsoft.com/office/officeart/2018/2/layout/IconLabelList"/>
    <dgm:cxn modelId="{A3D61111-DB33-43F8-B930-A54337AB3826}" type="presParOf" srcId="{4096E8E6-83E8-4634-A1A4-A75209C70147}" destId="{5689C54C-9E17-4C01-83EC-90E2B4B83E69}" srcOrd="0" destOrd="0" presId="urn:microsoft.com/office/officeart/2018/2/layout/IconLabelList"/>
    <dgm:cxn modelId="{823C09D3-763B-4799-81BE-F22823FA857C}" type="presParOf" srcId="{5689C54C-9E17-4C01-83EC-90E2B4B83E69}" destId="{C7D1548C-7817-4EA4-9217-5E1D53EEAFDF}" srcOrd="0" destOrd="0" presId="urn:microsoft.com/office/officeart/2018/2/layout/IconLabelList"/>
    <dgm:cxn modelId="{323BD972-2389-4D25-8859-476881AB6F4B}" type="presParOf" srcId="{5689C54C-9E17-4C01-83EC-90E2B4B83E69}" destId="{F05B60F6-C751-4C11-A7A9-91571F438435}" srcOrd="1" destOrd="0" presId="urn:microsoft.com/office/officeart/2018/2/layout/IconLabelList"/>
    <dgm:cxn modelId="{166FDF86-8764-4F0C-B38D-8E5F63E08610}" type="presParOf" srcId="{5689C54C-9E17-4C01-83EC-90E2B4B83E69}" destId="{0045C3FB-597A-4DF3-BED5-5F31A1351439}" srcOrd="2" destOrd="0" presId="urn:microsoft.com/office/officeart/2018/2/layout/IconLabelList"/>
    <dgm:cxn modelId="{EC05103F-0C00-41EE-ACD8-3D38A6436939}" type="presParOf" srcId="{4096E8E6-83E8-4634-A1A4-A75209C70147}" destId="{35F6CF2A-2F6A-4762-B04A-789486AB8F5F}" srcOrd="1" destOrd="0" presId="urn:microsoft.com/office/officeart/2018/2/layout/IconLabelList"/>
    <dgm:cxn modelId="{8C55D2AB-CD9C-4F9A-9F37-7CCBEE93A3B1}" type="presParOf" srcId="{4096E8E6-83E8-4634-A1A4-A75209C70147}" destId="{5D998E92-AD47-4656-8087-A4EC761D8CFE}" srcOrd="2" destOrd="0" presId="urn:microsoft.com/office/officeart/2018/2/layout/IconLabelList"/>
    <dgm:cxn modelId="{F5E47AF6-16F0-4CB9-9806-29FBA97CF255}" type="presParOf" srcId="{5D998E92-AD47-4656-8087-A4EC761D8CFE}" destId="{C8BD256A-A354-494B-B693-928DAC735B1D}" srcOrd="0" destOrd="0" presId="urn:microsoft.com/office/officeart/2018/2/layout/IconLabelList"/>
    <dgm:cxn modelId="{9EE677EC-3B72-4654-BDD6-9CA2AADE68EE}" type="presParOf" srcId="{5D998E92-AD47-4656-8087-A4EC761D8CFE}" destId="{BD1AE34B-AA1E-4B90-8D02-42B416F0781D}" srcOrd="1" destOrd="0" presId="urn:microsoft.com/office/officeart/2018/2/layout/IconLabelList"/>
    <dgm:cxn modelId="{480ADEEB-2B7D-4938-99BA-383D78A4FEE2}" type="presParOf" srcId="{5D998E92-AD47-4656-8087-A4EC761D8CFE}" destId="{2E515A84-6326-4F60-B999-3D26F95D6B25}" srcOrd="2" destOrd="0" presId="urn:microsoft.com/office/officeart/2018/2/layout/IconLabelList"/>
    <dgm:cxn modelId="{6F747126-0D67-4A84-9E8B-86DBD886C038}" type="presParOf" srcId="{4096E8E6-83E8-4634-A1A4-A75209C70147}" destId="{7162DC44-B15D-4AE3-9FCD-4609AE7FCD5A}" srcOrd="3" destOrd="0" presId="urn:microsoft.com/office/officeart/2018/2/layout/IconLabelList"/>
    <dgm:cxn modelId="{9F9F7B00-587E-4CA2-90D8-F73324963BE9}" type="presParOf" srcId="{4096E8E6-83E8-4634-A1A4-A75209C70147}" destId="{A6D1DC6A-C1FE-4B7E-8CC1-CA9C0CE84372}" srcOrd="4" destOrd="0" presId="urn:microsoft.com/office/officeart/2018/2/layout/IconLabelList"/>
    <dgm:cxn modelId="{266FA072-AA70-435A-B286-109B9B7C5BE5}" type="presParOf" srcId="{A6D1DC6A-C1FE-4B7E-8CC1-CA9C0CE84372}" destId="{E3762FB2-9677-4E93-8B99-87316803A429}" srcOrd="0" destOrd="0" presId="urn:microsoft.com/office/officeart/2018/2/layout/IconLabelList"/>
    <dgm:cxn modelId="{50D09662-5F75-4BB9-96B9-5E94A0DEC781}" type="presParOf" srcId="{A6D1DC6A-C1FE-4B7E-8CC1-CA9C0CE84372}" destId="{5EEE0EB7-191A-43BA-A9CC-64F2A58D26E4}" srcOrd="1" destOrd="0" presId="urn:microsoft.com/office/officeart/2018/2/layout/IconLabelList"/>
    <dgm:cxn modelId="{96B9772F-D662-4000-939C-C847D7059E6D}" type="presParOf" srcId="{A6D1DC6A-C1FE-4B7E-8CC1-CA9C0CE84372}" destId="{FD69D66D-1501-483B-B090-7701CB90626A}" srcOrd="2" destOrd="0" presId="urn:microsoft.com/office/officeart/2018/2/layout/IconLabelList"/>
    <dgm:cxn modelId="{FA2D961F-3841-4187-A062-F30514443C77}" type="presParOf" srcId="{4096E8E6-83E8-4634-A1A4-A75209C70147}" destId="{E8BCDB27-117B-40A1-B261-FAA7D8B0FA2B}" srcOrd="5" destOrd="0" presId="urn:microsoft.com/office/officeart/2018/2/layout/IconLabelList"/>
    <dgm:cxn modelId="{032839E6-14E0-4491-B838-8F08BF88B189}" type="presParOf" srcId="{4096E8E6-83E8-4634-A1A4-A75209C70147}" destId="{FFD5993D-BABC-4091-82E0-843A28C2699D}" srcOrd="6" destOrd="0" presId="urn:microsoft.com/office/officeart/2018/2/layout/IconLabelList"/>
    <dgm:cxn modelId="{45B1DD3F-1437-4EB7-8D55-334CCC45AEF5}" type="presParOf" srcId="{FFD5993D-BABC-4091-82E0-843A28C2699D}" destId="{68A2F0DF-4FDC-4C08-A714-1888AB937E24}" srcOrd="0" destOrd="0" presId="urn:microsoft.com/office/officeart/2018/2/layout/IconLabelList"/>
    <dgm:cxn modelId="{E7FCDB44-B5C7-41E9-8C87-F4C5019FBA82}" type="presParOf" srcId="{FFD5993D-BABC-4091-82E0-843A28C2699D}" destId="{FFE153F1-05C9-44A1-BBC2-72A5D3040DA8}" srcOrd="1" destOrd="0" presId="urn:microsoft.com/office/officeart/2018/2/layout/IconLabelList"/>
    <dgm:cxn modelId="{0A719B77-EC65-483B-AAB6-F96F2EB1B987}" type="presParOf" srcId="{FFD5993D-BABC-4091-82E0-843A28C2699D}" destId="{27652CAF-F0E0-4CF4-8D34-4A07F4D54000}" srcOrd="2" destOrd="0" presId="urn:microsoft.com/office/officeart/2018/2/layout/IconLabelList"/>
    <dgm:cxn modelId="{7AD8FD8C-C5E4-4508-BCF9-ADE878882516}" type="presParOf" srcId="{4096E8E6-83E8-4634-A1A4-A75209C70147}" destId="{61F09775-0BDE-4033-BCE3-F4EDA6EA8824}" srcOrd="7" destOrd="0" presId="urn:microsoft.com/office/officeart/2018/2/layout/IconLabelList"/>
    <dgm:cxn modelId="{9F067094-E9E4-4981-9B76-226A2BDFAFC7}" type="presParOf" srcId="{4096E8E6-83E8-4634-A1A4-A75209C70147}" destId="{3A9AE717-949F-4932-9B2F-355BC2B0C598}" srcOrd="8" destOrd="0" presId="urn:microsoft.com/office/officeart/2018/2/layout/IconLabelList"/>
    <dgm:cxn modelId="{030D6E64-7ACC-44EF-8423-7384E7FCAD5B}" type="presParOf" srcId="{3A9AE717-949F-4932-9B2F-355BC2B0C598}" destId="{CFDA6412-424A-4543-8932-3DC202163BC3}" srcOrd="0" destOrd="0" presId="urn:microsoft.com/office/officeart/2018/2/layout/IconLabelList"/>
    <dgm:cxn modelId="{F677E339-18DE-4FC5-AC1A-A98FCF90958E}" type="presParOf" srcId="{3A9AE717-949F-4932-9B2F-355BC2B0C598}" destId="{0BBB7B92-CB4E-4807-81AF-829E4D9A9A53}" srcOrd="1" destOrd="0" presId="urn:microsoft.com/office/officeart/2018/2/layout/IconLabelList"/>
    <dgm:cxn modelId="{CBAFB242-09D7-49DF-8CCA-EED59C792376}" type="presParOf" srcId="{3A9AE717-949F-4932-9B2F-355BC2B0C598}" destId="{C6C1C293-986C-4B40-95AC-96932B71BF97}" srcOrd="2" destOrd="0" presId="urn:microsoft.com/office/officeart/2018/2/layout/IconLabelList"/>
    <dgm:cxn modelId="{73AD0F32-B817-462A-969A-F97C5D96D92F}" type="presParOf" srcId="{4096E8E6-83E8-4634-A1A4-A75209C70147}" destId="{A993CBFB-72C3-4697-846A-B8E810D2068A}" srcOrd="9" destOrd="0" presId="urn:microsoft.com/office/officeart/2018/2/layout/IconLabelList"/>
    <dgm:cxn modelId="{7467875D-1B47-49C3-AA04-1965EEA34DC0}" type="presParOf" srcId="{4096E8E6-83E8-4634-A1A4-A75209C70147}" destId="{78D133BD-E46A-4C4C-AB6C-AF1B478EEEAA}" srcOrd="10" destOrd="0" presId="urn:microsoft.com/office/officeart/2018/2/layout/IconLabelList"/>
    <dgm:cxn modelId="{D9F00F67-5908-4C1A-89A6-4D838FCCAB14}" type="presParOf" srcId="{78D133BD-E46A-4C4C-AB6C-AF1B478EEEAA}" destId="{CA9C020E-0744-41A0-B8B6-BDC8A355468D}" srcOrd="0" destOrd="0" presId="urn:microsoft.com/office/officeart/2018/2/layout/IconLabelList"/>
    <dgm:cxn modelId="{EE7EA85C-2CB8-4C68-A230-9CCD0435524C}" type="presParOf" srcId="{78D133BD-E46A-4C4C-AB6C-AF1B478EEEAA}" destId="{8B52536C-69A8-42C9-86E6-39C1DA838D05}" srcOrd="1" destOrd="0" presId="urn:microsoft.com/office/officeart/2018/2/layout/IconLabelList"/>
    <dgm:cxn modelId="{0F75CFA4-1D06-4100-80A7-0C48D7EACE82}" type="presParOf" srcId="{78D133BD-E46A-4C4C-AB6C-AF1B478EEEAA}" destId="{A2E14D97-82D9-4F2C-A082-F062CB8F914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EB3750-8324-4C23-B768-7F3BEB044079}"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IN"/>
        </a:p>
      </dgm:t>
    </dgm:pt>
    <dgm:pt modelId="{C2BE629E-8217-4857-BF67-E38215249971}">
      <dgm:prSet phldrT="[Text]"/>
      <dgm:spPr/>
      <dgm:t>
        <a:bodyPr/>
        <a:lstStyle/>
        <a:p>
          <a:r>
            <a:rPr lang="en-IN" dirty="0"/>
            <a:t>Perception</a:t>
          </a:r>
        </a:p>
      </dgm:t>
    </dgm:pt>
    <dgm:pt modelId="{6A3977D5-98BB-4D54-954A-1275C1AB009B}" type="parTrans" cxnId="{64A7B57B-F222-432F-98B7-0A8750297946}">
      <dgm:prSet/>
      <dgm:spPr/>
      <dgm:t>
        <a:bodyPr/>
        <a:lstStyle/>
        <a:p>
          <a:endParaRPr lang="en-IN"/>
        </a:p>
      </dgm:t>
    </dgm:pt>
    <dgm:pt modelId="{2CA856C6-DFA5-4598-B0F7-4AD6559D9FA0}" type="sibTrans" cxnId="{64A7B57B-F222-432F-98B7-0A8750297946}">
      <dgm:prSet/>
      <dgm:spPr/>
      <dgm:t>
        <a:bodyPr/>
        <a:lstStyle/>
        <a:p>
          <a:endParaRPr lang="en-IN"/>
        </a:p>
      </dgm:t>
    </dgm:pt>
    <dgm:pt modelId="{FF8484B9-3CD4-4049-8CBB-1C1C7140E084}">
      <dgm:prSet phldrT="[Text]"/>
      <dgm:spPr/>
      <dgm:t>
        <a:bodyPr/>
        <a:lstStyle/>
        <a:p>
          <a:r>
            <a:rPr lang="en-IN" dirty="0"/>
            <a:t>Network</a:t>
          </a:r>
        </a:p>
      </dgm:t>
    </dgm:pt>
    <dgm:pt modelId="{B4B1106B-3F6F-4534-AE76-05B87E833154}" type="parTrans" cxnId="{83BB995D-7752-4590-BE09-3410FEDBD72E}">
      <dgm:prSet/>
      <dgm:spPr/>
      <dgm:t>
        <a:bodyPr/>
        <a:lstStyle/>
        <a:p>
          <a:endParaRPr lang="en-IN"/>
        </a:p>
      </dgm:t>
    </dgm:pt>
    <dgm:pt modelId="{3613BEF7-2E73-41D5-A0AE-F83C68295F1C}" type="sibTrans" cxnId="{83BB995D-7752-4590-BE09-3410FEDBD72E}">
      <dgm:prSet/>
      <dgm:spPr/>
      <dgm:t>
        <a:bodyPr/>
        <a:lstStyle/>
        <a:p>
          <a:endParaRPr lang="en-IN"/>
        </a:p>
      </dgm:t>
    </dgm:pt>
    <dgm:pt modelId="{270A55AC-2815-43A4-B064-4122C0882FF2}">
      <dgm:prSet phldrT="[Text]"/>
      <dgm:spPr/>
      <dgm:t>
        <a:bodyPr/>
        <a:lstStyle/>
        <a:p>
          <a:r>
            <a:rPr lang="en-IN" dirty="0"/>
            <a:t>Application</a:t>
          </a:r>
        </a:p>
      </dgm:t>
    </dgm:pt>
    <dgm:pt modelId="{4E349E5E-FC15-4223-8E2C-2DA26B4BF9B0}" type="parTrans" cxnId="{D0057793-1CA3-4235-9DAE-E2DE7F496AD1}">
      <dgm:prSet/>
      <dgm:spPr/>
      <dgm:t>
        <a:bodyPr/>
        <a:lstStyle/>
        <a:p>
          <a:endParaRPr lang="en-IN"/>
        </a:p>
      </dgm:t>
    </dgm:pt>
    <dgm:pt modelId="{523E60FC-D79F-4B7C-8368-5277F2DE5AE7}" type="sibTrans" cxnId="{D0057793-1CA3-4235-9DAE-E2DE7F496AD1}">
      <dgm:prSet/>
      <dgm:spPr/>
      <dgm:t>
        <a:bodyPr/>
        <a:lstStyle/>
        <a:p>
          <a:endParaRPr lang="en-IN"/>
        </a:p>
      </dgm:t>
    </dgm:pt>
    <dgm:pt modelId="{14D0C943-66DF-4507-9769-E38A6F1287B8}" type="pres">
      <dgm:prSet presAssocID="{46EB3750-8324-4C23-B768-7F3BEB044079}" presName="outerComposite" presStyleCnt="0">
        <dgm:presLayoutVars>
          <dgm:chMax val="5"/>
          <dgm:dir/>
          <dgm:resizeHandles val="exact"/>
        </dgm:presLayoutVars>
      </dgm:prSet>
      <dgm:spPr/>
    </dgm:pt>
    <dgm:pt modelId="{81027072-63FA-4FA5-937D-3CD08233BD9A}" type="pres">
      <dgm:prSet presAssocID="{46EB3750-8324-4C23-B768-7F3BEB044079}" presName="dummyMaxCanvas" presStyleCnt="0">
        <dgm:presLayoutVars/>
      </dgm:prSet>
      <dgm:spPr/>
    </dgm:pt>
    <dgm:pt modelId="{36ADF6CD-6FC0-4476-AC5A-57EAA0B15370}" type="pres">
      <dgm:prSet presAssocID="{46EB3750-8324-4C23-B768-7F3BEB044079}" presName="ThreeNodes_1" presStyleLbl="node1" presStyleIdx="0" presStyleCnt="3">
        <dgm:presLayoutVars>
          <dgm:bulletEnabled val="1"/>
        </dgm:presLayoutVars>
      </dgm:prSet>
      <dgm:spPr/>
    </dgm:pt>
    <dgm:pt modelId="{A14EA157-BF3A-4A1A-A88C-A7587E63ADAA}" type="pres">
      <dgm:prSet presAssocID="{46EB3750-8324-4C23-B768-7F3BEB044079}" presName="ThreeNodes_2" presStyleLbl="node1" presStyleIdx="1" presStyleCnt="3">
        <dgm:presLayoutVars>
          <dgm:bulletEnabled val="1"/>
        </dgm:presLayoutVars>
      </dgm:prSet>
      <dgm:spPr/>
    </dgm:pt>
    <dgm:pt modelId="{50B9A8E9-7B3B-48E1-A9FD-7E4BF0E34159}" type="pres">
      <dgm:prSet presAssocID="{46EB3750-8324-4C23-B768-7F3BEB044079}" presName="ThreeNodes_3" presStyleLbl="node1" presStyleIdx="2" presStyleCnt="3">
        <dgm:presLayoutVars>
          <dgm:bulletEnabled val="1"/>
        </dgm:presLayoutVars>
      </dgm:prSet>
      <dgm:spPr/>
    </dgm:pt>
    <dgm:pt modelId="{87E3416B-BAAA-4278-B1DF-81FDF2EB80DF}" type="pres">
      <dgm:prSet presAssocID="{46EB3750-8324-4C23-B768-7F3BEB044079}" presName="ThreeConn_1-2" presStyleLbl="fgAccFollowNode1" presStyleIdx="0" presStyleCnt="2">
        <dgm:presLayoutVars>
          <dgm:bulletEnabled val="1"/>
        </dgm:presLayoutVars>
      </dgm:prSet>
      <dgm:spPr/>
    </dgm:pt>
    <dgm:pt modelId="{D3A28282-0344-482C-B545-3F36B53B1EC7}" type="pres">
      <dgm:prSet presAssocID="{46EB3750-8324-4C23-B768-7F3BEB044079}" presName="ThreeConn_2-3" presStyleLbl="fgAccFollowNode1" presStyleIdx="1" presStyleCnt="2">
        <dgm:presLayoutVars>
          <dgm:bulletEnabled val="1"/>
        </dgm:presLayoutVars>
      </dgm:prSet>
      <dgm:spPr/>
    </dgm:pt>
    <dgm:pt modelId="{B39CB5CB-D929-4C6D-82BF-69DF9E6EBBA4}" type="pres">
      <dgm:prSet presAssocID="{46EB3750-8324-4C23-B768-7F3BEB044079}" presName="ThreeNodes_1_text" presStyleLbl="node1" presStyleIdx="2" presStyleCnt="3">
        <dgm:presLayoutVars>
          <dgm:bulletEnabled val="1"/>
        </dgm:presLayoutVars>
      </dgm:prSet>
      <dgm:spPr/>
    </dgm:pt>
    <dgm:pt modelId="{B65A3B1E-AB26-4FF6-AFF6-18213E0D60A1}" type="pres">
      <dgm:prSet presAssocID="{46EB3750-8324-4C23-B768-7F3BEB044079}" presName="ThreeNodes_2_text" presStyleLbl="node1" presStyleIdx="2" presStyleCnt="3">
        <dgm:presLayoutVars>
          <dgm:bulletEnabled val="1"/>
        </dgm:presLayoutVars>
      </dgm:prSet>
      <dgm:spPr/>
    </dgm:pt>
    <dgm:pt modelId="{2AFC98B2-E539-4594-964B-485C58574E82}" type="pres">
      <dgm:prSet presAssocID="{46EB3750-8324-4C23-B768-7F3BEB044079}" presName="ThreeNodes_3_text" presStyleLbl="node1" presStyleIdx="2" presStyleCnt="3">
        <dgm:presLayoutVars>
          <dgm:bulletEnabled val="1"/>
        </dgm:presLayoutVars>
      </dgm:prSet>
      <dgm:spPr/>
    </dgm:pt>
  </dgm:ptLst>
  <dgm:cxnLst>
    <dgm:cxn modelId="{378C6401-F1AC-4CDF-8E92-E4133E781B32}" type="presOf" srcId="{2CA856C6-DFA5-4598-B0F7-4AD6559D9FA0}" destId="{87E3416B-BAAA-4278-B1DF-81FDF2EB80DF}" srcOrd="0" destOrd="0" presId="urn:microsoft.com/office/officeart/2005/8/layout/vProcess5"/>
    <dgm:cxn modelId="{83BB995D-7752-4590-BE09-3410FEDBD72E}" srcId="{46EB3750-8324-4C23-B768-7F3BEB044079}" destId="{FF8484B9-3CD4-4049-8CBB-1C1C7140E084}" srcOrd="1" destOrd="0" parTransId="{B4B1106B-3F6F-4534-AE76-05B87E833154}" sibTransId="{3613BEF7-2E73-41D5-A0AE-F83C68295F1C}"/>
    <dgm:cxn modelId="{A3808A61-730D-40E5-82B9-2E63844744D7}" type="presOf" srcId="{C2BE629E-8217-4857-BF67-E38215249971}" destId="{36ADF6CD-6FC0-4476-AC5A-57EAA0B15370}" srcOrd="0" destOrd="0" presId="urn:microsoft.com/office/officeart/2005/8/layout/vProcess5"/>
    <dgm:cxn modelId="{AF6AC547-BF38-433A-B112-366C5AC56492}" type="presOf" srcId="{270A55AC-2815-43A4-B064-4122C0882FF2}" destId="{2AFC98B2-E539-4594-964B-485C58574E82}" srcOrd="1" destOrd="0" presId="urn:microsoft.com/office/officeart/2005/8/layout/vProcess5"/>
    <dgm:cxn modelId="{7DEDCE57-F704-42CF-AE8D-0BAB2FC34FF0}" type="presOf" srcId="{C2BE629E-8217-4857-BF67-E38215249971}" destId="{B39CB5CB-D929-4C6D-82BF-69DF9E6EBBA4}" srcOrd="1" destOrd="0" presId="urn:microsoft.com/office/officeart/2005/8/layout/vProcess5"/>
    <dgm:cxn modelId="{6ACB7758-5E8D-4FEB-8F94-D7118D1BE34A}" type="presOf" srcId="{270A55AC-2815-43A4-B064-4122C0882FF2}" destId="{50B9A8E9-7B3B-48E1-A9FD-7E4BF0E34159}" srcOrd="0" destOrd="0" presId="urn:microsoft.com/office/officeart/2005/8/layout/vProcess5"/>
    <dgm:cxn modelId="{64A7B57B-F222-432F-98B7-0A8750297946}" srcId="{46EB3750-8324-4C23-B768-7F3BEB044079}" destId="{C2BE629E-8217-4857-BF67-E38215249971}" srcOrd="0" destOrd="0" parTransId="{6A3977D5-98BB-4D54-954A-1275C1AB009B}" sibTransId="{2CA856C6-DFA5-4598-B0F7-4AD6559D9FA0}"/>
    <dgm:cxn modelId="{0A12F28C-1EAB-4E15-A745-2CE5601AAC0F}" type="presOf" srcId="{FF8484B9-3CD4-4049-8CBB-1C1C7140E084}" destId="{B65A3B1E-AB26-4FF6-AFF6-18213E0D60A1}" srcOrd="1" destOrd="0" presId="urn:microsoft.com/office/officeart/2005/8/layout/vProcess5"/>
    <dgm:cxn modelId="{D0057793-1CA3-4235-9DAE-E2DE7F496AD1}" srcId="{46EB3750-8324-4C23-B768-7F3BEB044079}" destId="{270A55AC-2815-43A4-B064-4122C0882FF2}" srcOrd="2" destOrd="0" parTransId="{4E349E5E-FC15-4223-8E2C-2DA26B4BF9B0}" sibTransId="{523E60FC-D79F-4B7C-8368-5277F2DE5AE7}"/>
    <dgm:cxn modelId="{FBBC38AF-9CC4-4F86-B2E3-4C45B25395B9}" type="presOf" srcId="{3613BEF7-2E73-41D5-A0AE-F83C68295F1C}" destId="{D3A28282-0344-482C-B545-3F36B53B1EC7}" srcOrd="0" destOrd="0" presId="urn:microsoft.com/office/officeart/2005/8/layout/vProcess5"/>
    <dgm:cxn modelId="{3ECF9BBE-2028-4E4B-BB39-0294C0553004}" type="presOf" srcId="{FF8484B9-3CD4-4049-8CBB-1C1C7140E084}" destId="{A14EA157-BF3A-4A1A-A88C-A7587E63ADAA}" srcOrd="0" destOrd="0" presId="urn:microsoft.com/office/officeart/2005/8/layout/vProcess5"/>
    <dgm:cxn modelId="{4DF50BF8-DD6D-42C0-8B9D-A1C51E7D9211}" type="presOf" srcId="{46EB3750-8324-4C23-B768-7F3BEB044079}" destId="{14D0C943-66DF-4507-9769-E38A6F1287B8}" srcOrd="0" destOrd="0" presId="urn:microsoft.com/office/officeart/2005/8/layout/vProcess5"/>
    <dgm:cxn modelId="{FB6CDE96-022C-4CD9-BA12-9E0831926C71}" type="presParOf" srcId="{14D0C943-66DF-4507-9769-E38A6F1287B8}" destId="{81027072-63FA-4FA5-937D-3CD08233BD9A}" srcOrd="0" destOrd="0" presId="urn:microsoft.com/office/officeart/2005/8/layout/vProcess5"/>
    <dgm:cxn modelId="{82AE18CC-793C-4336-9BFC-AC1D4AEEB018}" type="presParOf" srcId="{14D0C943-66DF-4507-9769-E38A6F1287B8}" destId="{36ADF6CD-6FC0-4476-AC5A-57EAA0B15370}" srcOrd="1" destOrd="0" presId="urn:microsoft.com/office/officeart/2005/8/layout/vProcess5"/>
    <dgm:cxn modelId="{38079717-70E2-4D2E-8315-899C21F31610}" type="presParOf" srcId="{14D0C943-66DF-4507-9769-E38A6F1287B8}" destId="{A14EA157-BF3A-4A1A-A88C-A7587E63ADAA}" srcOrd="2" destOrd="0" presId="urn:microsoft.com/office/officeart/2005/8/layout/vProcess5"/>
    <dgm:cxn modelId="{30D04111-83EE-418C-9762-EC48F7150E96}" type="presParOf" srcId="{14D0C943-66DF-4507-9769-E38A6F1287B8}" destId="{50B9A8E9-7B3B-48E1-A9FD-7E4BF0E34159}" srcOrd="3" destOrd="0" presId="urn:microsoft.com/office/officeart/2005/8/layout/vProcess5"/>
    <dgm:cxn modelId="{81C0654D-1F13-4EA5-A158-C2AA2F043799}" type="presParOf" srcId="{14D0C943-66DF-4507-9769-E38A6F1287B8}" destId="{87E3416B-BAAA-4278-B1DF-81FDF2EB80DF}" srcOrd="4" destOrd="0" presId="urn:microsoft.com/office/officeart/2005/8/layout/vProcess5"/>
    <dgm:cxn modelId="{8967A4AA-60C3-458F-AE7C-1DAFB0BD7537}" type="presParOf" srcId="{14D0C943-66DF-4507-9769-E38A6F1287B8}" destId="{D3A28282-0344-482C-B545-3F36B53B1EC7}" srcOrd="5" destOrd="0" presId="urn:microsoft.com/office/officeart/2005/8/layout/vProcess5"/>
    <dgm:cxn modelId="{51B45B76-1E70-4C2C-B5EB-E8CD3A26670C}" type="presParOf" srcId="{14D0C943-66DF-4507-9769-E38A6F1287B8}" destId="{B39CB5CB-D929-4C6D-82BF-69DF9E6EBBA4}" srcOrd="6" destOrd="0" presId="urn:microsoft.com/office/officeart/2005/8/layout/vProcess5"/>
    <dgm:cxn modelId="{B2D18255-F08F-45D6-90A9-21DE808F406F}" type="presParOf" srcId="{14D0C943-66DF-4507-9769-E38A6F1287B8}" destId="{B65A3B1E-AB26-4FF6-AFF6-18213E0D60A1}" srcOrd="7" destOrd="0" presId="urn:microsoft.com/office/officeart/2005/8/layout/vProcess5"/>
    <dgm:cxn modelId="{37B6E33C-39C3-48E1-8E3E-B7711BC3E03A}" type="presParOf" srcId="{14D0C943-66DF-4507-9769-E38A6F1287B8}" destId="{2AFC98B2-E539-4594-964B-485C58574E8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9877BB-3120-4769-ABB0-8BA560A243A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5CE80CA-1DA2-4753-82A5-C4059F339E5D}">
      <dgm:prSet/>
      <dgm:spPr/>
      <dgm:t>
        <a:bodyPr/>
        <a:lstStyle/>
        <a:p>
          <a:pPr>
            <a:defRPr cap="all"/>
          </a:pPr>
          <a:r>
            <a:rPr lang="en-IN"/>
            <a:t>RFID</a:t>
          </a:r>
          <a:endParaRPr lang="en-US"/>
        </a:p>
      </dgm:t>
    </dgm:pt>
    <dgm:pt modelId="{AC45D019-B707-4660-92F9-503D29315FCB}" type="parTrans" cxnId="{23243489-C235-4F23-907F-3F99FF476FDB}">
      <dgm:prSet/>
      <dgm:spPr/>
      <dgm:t>
        <a:bodyPr/>
        <a:lstStyle/>
        <a:p>
          <a:endParaRPr lang="en-US"/>
        </a:p>
      </dgm:t>
    </dgm:pt>
    <dgm:pt modelId="{DBE83DEC-6D1E-472A-BF59-1E535871BA47}" type="sibTrans" cxnId="{23243489-C235-4F23-907F-3F99FF476FDB}">
      <dgm:prSet/>
      <dgm:spPr/>
      <dgm:t>
        <a:bodyPr/>
        <a:lstStyle/>
        <a:p>
          <a:endParaRPr lang="en-US"/>
        </a:p>
      </dgm:t>
    </dgm:pt>
    <dgm:pt modelId="{DC3BFC5B-C7A6-4150-A8AD-450D77F28EC0}">
      <dgm:prSet/>
      <dgm:spPr/>
      <dgm:t>
        <a:bodyPr/>
        <a:lstStyle/>
        <a:p>
          <a:pPr>
            <a:defRPr cap="all"/>
          </a:pPr>
          <a:r>
            <a:rPr lang="en-IN"/>
            <a:t>Infrared</a:t>
          </a:r>
          <a:endParaRPr lang="en-US"/>
        </a:p>
      </dgm:t>
    </dgm:pt>
    <dgm:pt modelId="{6BF0146C-7B66-416F-A14F-82D09235B729}" type="parTrans" cxnId="{3D406F7C-C413-4C88-AEBD-D9A6315A2AFF}">
      <dgm:prSet/>
      <dgm:spPr/>
      <dgm:t>
        <a:bodyPr/>
        <a:lstStyle/>
        <a:p>
          <a:endParaRPr lang="en-US"/>
        </a:p>
      </dgm:t>
    </dgm:pt>
    <dgm:pt modelId="{D9162967-B485-482D-9969-C657E64AF9A2}" type="sibTrans" cxnId="{3D406F7C-C413-4C88-AEBD-D9A6315A2AFF}">
      <dgm:prSet/>
      <dgm:spPr/>
      <dgm:t>
        <a:bodyPr/>
        <a:lstStyle/>
        <a:p>
          <a:endParaRPr lang="en-US"/>
        </a:p>
      </dgm:t>
    </dgm:pt>
    <dgm:pt modelId="{AD12A9F0-DC0C-4755-A8E6-9DCBBDE76274}">
      <dgm:prSet/>
      <dgm:spPr/>
      <dgm:t>
        <a:bodyPr/>
        <a:lstStyle/>
        <a:p>
          <a:pPr>
            <a:defRPr cap="all"/>
          </a:pPr>
          <a:r>
            <a:rPr lang="en-IN"/>
            <a:t>Cameras</a:t>
          </a:r>
          <a:endParaRPr lang="en-US"/>
        </a:p>
      </dgm:t>
    </dgm:pt>
    <dgm:pt modelId="{58D27621-4EE2-4603-A8E0-E08572CE7726}" type="parTrans" cxnId="{7435C761-B63A-40C0-BB65-E359ECB6968A}">
      <dgm:prSet/>
      <dgm:spPr/>
      <dgm:t>
        <a:bodyPr/>
        <a:lstStyle/>
        <a:p>
          <a:endParaRPr lang="en-US"/>
        </a:p>
      </dgm:t>
    </dgm:pt>
    <dgm:pt modelId="{9082921E-2EEC-4B9C-899D-E0AE52C19AF7}" type="sibTrans" cxnId="{7435C761-B63A-40C0-BB65-E359ECB6968A}">
      <dgm:prSet/>
      <dgm:spPr/>
      <dgm:t>
        <a:bodyPr/>
        <a:lstStyle/>
        <a:p>
          <a:endParaRPr lang="en-US"/>
        </a:p>
      </dgm:t>
    </dgm:pt>
    <dgm:pt modelId="{78E97F73-A4DF-4F00-9DD7-1E81269C65C6}">
      <dgm:prSet/>
      <dgm:spPr/>
      <dgm:t>
        <a:bodyPr/>
        <a:lstStyle/>
        <a:p>
          <a:pPr>
            <a:defRPr cap="all"/>
          </a:pPr>
          <a:r>
            <a:rPr lang="en-IN"/>
            <a:t>Neural</a:t>
          </a:r>
          <a:endParaRPr lang="en-US"/>
        </a:p>
      </dgm:t>
    </dgm:pt>
    <dgm:pt modelId="{CC24776E-DC0F-4FE1-BFE2-9114D7649679}" type="parTrans" cxnId="{7C823F12-6B4B-4D00-97AB-35732419015C}">
      <dgm:prSet/>
      <dgm:spPr/>
      <dgm:t>
        <a:bodyPr/>
        <a:lstStyle/>
        <a:p>
          <a:endParaRPr lang="en-US"/>
        </a:p>
      </dgm:t>
    </dgm:pt>
    <dgm:pt modelId="{0F84C539-0E82-45C8-8010-FD4C11683635}" type="sibTrans" cxnId="{7C823F12-6B4B-4D00-97AB-35732419015C}">
      <dgm:prSet/>
      <dgm:spPr/>
      <dgm:t>
        <a:bodyPr/>
        <a:lstStyle/>
        <a:p>
          <a:endParaRPr lang="en-US"/>
        </a:p>
      </dgm:t>
    </dgm:pt>
    <dgm:pt modelId="{361700B2-E9B5-455F-8847-CC021954863C}">
      <dgm:prSet/>
      <dgm:spPr/>
      <dgm:t>
        <a:bodyPr/>
        <a:lstStyle/>
        <a:p>
          <a:pPr>
            <a:defRPr cap="all"/>
          </a:pPr>
          <a:r>
            <a:rPr lang="en-IN"/>
            <a:t>Medical</a:t>
          </a:r>
          <a:endParaRPr lang="en-US"/>
        </a:p>
      </dgm:t>
    </dgm:pt>
    <dgm:pt modelId="{D885A1E6-2612-4A6D-AC82-1E0AC5FA1664}" type="parTrans" cxnId="{ABBAB0C9-F060-451A-95AD-B9B44FBDE6C0}">
      <dgm:prSet/>
      <dgm:spPr/>
      <dgm:t>
        <a:bodyPr/>
        <a:lstStyle/>
        <a:p>
          <a:endParaRPr lang="en-US"/>
        </a:p>
      </dgm:t>
    </dgm:pt>
    <dgm:pt modelId="{8A3346FF-0616-422B-9891-363610F0FDB5}" type="sibTrans" cxnId="{ABBAB0C9-F060-451A-95AD-B9B44FBDE6C0}">
      <dgm:prSet/>
      <dgm:spPr/>
      <dgm:t>
        <a:bodyPr/>
        <a:lstStyle/>
        <a:p>
          <a:endParaRPr lang="en-US"/>
        </a:p>
      </dgm:t>
    </dgm:pt>
    <dgm:pt modelId="{88B3227A-B3E5-479E-8697-36BB5E22A882}">
      <dgm:prSet/>
      <dgm:spPr/>
      <dgm:t>
        <a:bodyPr/>
        <a:lstStyle/>
        <a:p>
          <a:pPr>
            <a:defRPr cap="all"/>
          </a:pPr>
          <a:r>
            <a:rPr lang="en-IN"/>
            <a:t>Environmental</a:t>
          </a:r>
          <a:endParaRPr lang="en-US"/>
        </a:p>
      </dgm:t>
    </dgm:pt>
    <dgm:pt modelId="{C56E4D7F-DCE7-4167-A70B-CD08DA6E6392}" type="parTrans" cxnId="{408D1133-7E64-4B08-857B-D15C71B12C39}">
      <dgm:prSet/>
      <dgm:spPr/>
      <dgm:t>
        <a:bodyPr/>
        <a:lstStyle/>
        <a:p>
          <a:endParaRPr lang="en-US"/>
        </a:p>
      </dgm:t>
    </dgm:pt>
    <dgm:pt modelId="{FEAB8772-9B52-4C6D-A6AE-2B23459F2B5F}" type="sibTrans" cxnId="{408D1133-7E64-4B08-857B-D15C71B12C39}">
      <dgm:prSet/>
      <dgm:spPr/>
      <dgm:t>
        <a:bodyPr/>
        <a:lstStyle/>
        <a:p>
          <a:endParaRPr lang="en-US"/>
        </a:p>
      </dgm:t>
    </dgm:pt>
    <dgm:pt modelId="{0E43BDF3-B5E6-44FF-924B-4D0F81766B63}">
      <dgm:prSet/>
      <dgm:spPr/>
      <dgm:t>
        <a:bodyPr/>
        <a:lstStyle/>
        <a:p>
          <a:pPr>
            <a:defRPr cap="all"/>
          </a:pPr>
          <a:r>
            <a:rPr lang="en-IN" dirty="0"/>
            <a:t>Chemical/Bio</a:t>
          </a:r>
          <a:endParaRPr lang="en-US" dirty="0"/>
        </a:p>
      </dgm:t>
    </dgm:pt>
    <dgm:pt modelId="{8A1CF630-F2F8-4C8E-A405-F9531A3FA0D2}" type="parTrans" cxnId="{CBC41CFB-4CFD-4B4A-8857-3F3130B49D69}">
      <dgm:prSet/>
      <dgm:spPr/>
      <dgm:t>
        <a:bodyPr/>
        <a:lstStyle/>
        <a:p>
          <a:endParaRPr lang="en-US"/>
        </a:p>
      </dgm:t>
    </dgm:pt>
    <dgm:pt modelId="{E36BE9EB-24B7-423B-8150-08FAFF3D3710}" type="sibTrans" cxnId="{CBC41CFB-4CFD-4B4A-8857-3F3130B49D69}">
      <dgm:prSet/>
      <dgm:spPr/>
      <dgm:t>
        <a:bodyPr/>
        <a:lstStyle/>
        <a:p>
          <a:endParaRPr lang="en-US"/>
        </a:p>
      </dgm:t>
    </dgm:pt>
    <dgm:pt modelId="{F7A3B149-0336-4582-B57D-7E6C15342769}" type="pres">
      <dgm:prSet presAssocID="{A49877BB-3120-4769-ABB0-8BA560A243A1}" presName="root" presStyleCnt="0">
        <dgm:presLayoutVars>
          <dgm:dir/>
          <dgm:resizeHandles val="exact"/>
        </dgm:presLayoutVars>
      </dgm:prSet>
      <dgm:spPr/>
    </dgm:pt>
    <dgm:pt modelId="{7B2C6FFE-6EF6-4DAD-BEF7-F1F029C95F86}" type="pres">
      <dgm:prSet presAssocID="{F5CE80CA-1DA2-4753-82A5-C4059F339E5D}" presName="compNode" presStyleCnt="0"/>
      <dgm:spPr/>
    </dgm:pt>
    <dgm:pt modelId="{3A4935EA-D1F9-4790-83BC-ADD4F6B3B64D}" type="pres">
      <dgm:prSet presAssocID="{F5CE80CA-1DA2-4753-82A5-C4059F339E5D}" presName="iconBgRect" presStyleLbl="bgShp" presStyleIdx="0" presStyleCnt="7"/>
      <dgm:spPr/>
    </dgm:pt>
    <dgm:pt modelId="{BD5F0DD0-9E4A-4C9E-95C9-B4231313C237}" type="pres">
      <dgm:prSet presAssocID="{F5CE80CA-1DA2-4753-82A5-C4059F339E5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DE3B1FAB-EC70-485A-9B1C-DC5BCB686ABC}" type="pres">
      <dgm:prSet presAssocID="{F5CE80CA-1DA2-4753-82A5-C4059F339E5D}" presName="spaceRect" presStyleCnt="0"/>
      <dgm:spPr/>
    </dgm:pt>
    <dgm:pt modelId="{4F81B549-BD90-4FF2-89EF-FA655DBDAF6E}" type="pres">
      <dgm:prSet presAssocID="{F5CE80CA-1DA2-4753-82A5-C4059F339E5D}" presName="textRect" presStyleLbl="revTx" presStyleIdx="0" presStyleCnt="7">
        <dgm:presLayoutVars>
          <dgm:chMax val="1"/>
          <dgm:chPref val="1"/>
        </dgm:presLayoutVars>
      </dgm:prSet>
      <dgm:spPr/>
    </dgm:pt>
    <dgm:pt modelId="{D7D4D1CC-FD5A-4AC4-AD5D-1F20D9088492}" type="pres">
      <dgm:prSet presAssocID="{DBE83DEC-6D1E-472A-BF59-1E535871BA47}" presName="sibTrans" presStyleCnt="0"/>
      <dgm:spPr/>
    </dgm:pt>
    <dgm:pt modelId="{6BB054F8-147F-456F-BCD3-3F2BE59AB3F7}" type="pres">
      <dgm:prSet presAssocID="{DC3BFC5B-C7A6-4150-A8AD-450D77F28EC0}" presName="compNode" presStyleCnt="0"/>
      <dgm:spPr/>
    </dgm:pt>
    <dgm:pt modelId="{6701670D-DD03-4021-AE14-ACF4417D3683}" type="pres">
      <dgm:prSet presAssocID="{DC3BFC5B-C7A6-4150-A8AD-450D77F28EC0}" presName="iconBgRect" presStyleLbl="bgShp" presStyleIdx="1" presStyleCnt="7"/>
      <dgm:spPr/>
    </dgm:pt>
    <dgm:pt modelId="{25F726EF-3649-4E28-964E-E5A6734F6D61}" type="pres">
      <dgm:prSet presAssocID="{DC3BFC5B-C7A6-4150-A8AD-450D77F28EC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ermometer"/>
        </a:ext>
      </dgm:extLst>
    </dgm:pt>
    <dgm:pt modelId="{B1CA8291-E96F-4775-9FC6-4A662BE17258}" type="pres">
      <dgm:prSet presAssocID="{DC3BFC5B-C7A6-4150-A8AD-450D77F28EC0}" presName="spaceRect" presStyleCnt="0"/>
      <dgm:spPr/>
    </dgm:pt>
    <dgm:pt modelId="{B36D7D03-1DAF-4DAF-A491-C4DDD9CD9738}" type="pres">
      <dgm:prSet presAssocID="{DC3BFC5B-C7A6-4150-A8AD-450D77F28EC0}" presName="textRect" presStyleLbl="revTx" presStyleIdx="1" presStyleCnt="7">
        <dgm:presLayoutVars>
          <dgm:chMax val="1"/>
          <dgm:chPref val="1"/>
        </dgm:presLayoutVars>
      </dgm:prSet>
      <dgm:spPr/>
    </dgm:pt>
    <dgm:pt modelId="{507B4420-063B-43DB-8994-C22D43D631B9}" type="pres">
      <dgm:prSet presAssocID="{D9162967-B485-482D-9969-C657E64AF9A2}" presName="sibTrans" presStyleCnt="0"/>
      <dgm:spPr/>
    </dgm:pt>
    <dgm:pt modelId="{8FD94F89-ADB6-4E12-9A8F-5B1146957EB4}" type="pres">
      <dgm:prSet presAssocID="{AD12A9F0-DC0C-4755-A8E6-9DCBBDE76274}" presName="compNode" presStyleCnt="0"/>
      <dgm:spPr/>
    </dgm:pt>
    <dgm:pt modelId="{5873C6E1-5475-4B30-9D46-B8370E5E2DEF}" type="pres">
      <dgm:prSet presAssocID="{AD12A9F0-DC0C-4755-A8E6-9DCBBDE76274}" presName="iconBgRect" presStyleLbl="bgShp" presStyleIdx="2" presStyleCnt="7"/>
      <dgm:spPr/>
    </dgm:pt>
    <dgm:pt modelId="{DA8D92CF-7444-45EB-95EB-8F5CEDE28DB0}" type="pres">
      <dgm:prSet presAssocID="{AD12A9F0-DC0C-4755-A8E6-9DCBBDE7627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8B4CF9D2-CCE5-4EF4-8993-FB26BFE1E330}" type="pres">
      <dgm:prSet presAssocID="{AD12A9F0-DC0C-4755-A8E6-9DCBBDE76274}" presName="spaceRect" presStyleCnt="0"/>
      <dgm:spPr/>
    </dgm:pt>
    <dgm:pt modelId="{3472A562-189A-477C-8CE4-4F49E7CC2857}" type="pres">
      <dgm:prSet presAssocID="{AD12A9F0-DC0C-4755-A8E6-9DCBBDE76274}" presName="textRect" presStyleLbl="revTx" presStyleIdx="2" presStyleCnt="7">
        <dgm:presLayoutVars>
          <dgm:chMax val="1"/>
          <dgm:chPref val="1"/>
        </dgm:presLayoutVars>
      </dgm:prSet>
      <dgm:spPr/>
    </dgm:pt>
    <dgm:pt modelId="{3DF068C3-1A5B-464F-9737-5F1A30D4CD9E}" type="pres">
      <dgm:prSet presAssocID="{9082921E-2EEC-4B9C-899D-E0AE52C19AF7}" presName="sibTrans" presStyleCnt="0"/>
      <dgm:spPr/>
    </dgm:pt>
    <dgm:pt modelId="{76882E3C-EF12-4A69-95FC-4A8FF4BA161D}" type="pres">
      <dgm:prSet presAssocID="{78E97F73-A4DF-4F00-9DD7-1E81269C65C6}" presName="compNode" presStyleCnt="0"/>
      <dgm:spPr/>
    </dgm:pt>
    <dgm:pt modelId="{2CC68A0C-13BC-4ED2-BB94-62D2C4DED7A3}" type="pres">
      <dgm:prSet presAssocID="{78E97F73-A4DF-4F00-9DD7-1E81269C65C6}" presName="iconBgRect" presStyleLbl="bgShp" presStyleIdx="3" presStyleCnt="7"/>
      <dgm:spPr/>
    </dgm:pt>
    <dgm:pt modelId="{7A401A4F-C619-4235-A55A-B55612E3D7D0}" type="pres">
      <dgm:prSet presAssocID="{78E97F73-A4DF-4F00-9DD7-1E81269C65C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0DE3235D-D375-4B7A-BCC3-D71C2BD4E824}" type="pres">
      <dgm:prSet presAssocID="{78E97F73-A4DF-4F00-9DD7-1E81269C65C6}" presName="spaceRect" presStyleCnt="0"/>
      <dgm:spPr/>
    </dgm:pt>
    <dgm:pt modelId="{2DBB9DFD-559F-4EA6-8EF6-78E9FEC20E0A}" type="pres">
      <dgm:prSet presAssocID="{78E97F73-A4DF-4F00-9DD7-1E81269C65C6}" presName="textRect" presStyleLbl="revTx" presStyleIdx="3" presStyleCnt="7">
        <dgm:presLayoutVars>
          <dgm:chMax val="1"/>
          <dgm:chPref val="1"/>
        </dgm:presLayoutVars>
      </dgm:prSet>
      <dgm:spPr/>
    </dgm:pt>
    <dgm:pt modelId="{5998E76A-B20B-40BB-91D3-EB21C1EF3A77}" type="pres">
      <dgm:prSet presAssocID="{0F84C539-0E82-45C8-8010-FD4C11683635}" presName="sibTrans" presStyleCnt="0"/>
      <dgm:spPr/>
    </dgm:pt>
    <dgm:pt modelId="{0C62291A-F342-4C74-969F-B67FCDF02010}" type="pres">
      <dgm:prSet presAssocID="{361700B2-E9B5-455F-8847-CC021954863C}" presName="compNode" presStyleCnt="0"/>
      <dgm:spPr/>
    </dgm:pt>
    <dgm:pt modelId="{9117ACBD-4388-4665-A535-96E4738FDAD6}" type="pres">
      <dgm:prSet presAssocID="{361700B2-E9B5-455F-8847-CC021954863C}" presName="iconBgRect" presStyleLbl="bgShp" presStyleIdx="4" presStyleCnt="7" custLinFactX="-281865" custLinFactY="100000" custLinFactNeighborX="-300000" custLinFactNeighborY="101981"/>
      <dgm:spPr/>
    </dgm:pt>
    <dgm:pt modelId="{57621BD6-C640-4E33-B417-4D03A05DA849}" type="pres">
      <dgm:prSet presAssocID="{361700B2-E9B5-455F-8847-CC021954863C}" presName="iconRect" presStyleLbl="node1" presStyleIdx="4" presStyleCnt="7" custLinFactX="-500000" custLinFactY="152024" custLinFactNeighborX="-514108" custLinFactNeighborY="2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B8D730D3-01A0-4AE3-8F5B-8DA2D61DBE22}" type="pres">
      <dgm:prSet presAssocID="{361700B2-E9B5-455F-8847-CC021954863C}" presName="spaceRect" presStyleCnt="0"/>
      <dgm:spPr/>
    </dgm:pt>
    <dgm:pt modelId="{3C769FAB-34EC-4533-81A2-62A1E70BDAFA}" type="pres">
      <dgm:prSet presAssocID="{361700B2-E9B5-455F-8847-CC021954863C}" presName="textRect" presStyleLbl="revTx" presStyleIdx="4" presStyleCnt="7" custLinFactX="-154938" custLinFactY="108021" custLinFactNeighborX="-200000" custLinFactNeighborY="200000">
        <dgm:presLayoutVars>
          <dgm:chMax val="1"/>
          <dgm:chPref val="1"/>
        </dgm:presLayoutVars>
      </dgm:prSet>
      <dgm:spPr/>
    </dgm:pt>
    <dgm:pt modelId="{2A388FC5-0528-4EEA-B8BD-AA3EAF3F3B17}" type="pres">
      <dgm:prSet presAssocID="{8A3346FF-0616-422B-9891-363610F0FDB5}" presName="sibTrans" presStyleCnt="0"/>
      <dgm:spPr/>
    </dgm:pt>
    <dgm:pt modelId="{1BEC3D93-8894-4270-8DB7-7E7FC6542952}" type="pres">
      <dgm:prSet presAssocID="{88B3227A-B3E5-479E-8697-36BB5E22A882}" presName="compNode" presStyleCnt="0"/>
      <dgm:spPr/>
    </dgm:pt>
    <dgm:pt modelId="{7F2F9D2E-6E39-447C-BB12-586CD2F23DBB}" type="pres">
      <dgm:prSet presAssocID="{88B3227A-B3E5-479E-8697-36BB5E22A882}" presName="iconBgRect" presStyleLbl="bgShp" presStyleIdx="5" presStyleCnt="7" custLinFactX="-281865" custLinFactY="100000" custLinFactNeighborX="-300000" custLinFactNeighborY="101981"/>
      <dgm:spPr/>
    </dgm:pt>
    <dgm:pt modelId="{95C29322-29E8-4F03-9FE2-2DB669F0D7BC}" type="pres">
      <dgm:prSet presAssocID="{88B3227A-B3E5-479E-8697-36BB5E22A882}" presName="iconRect" presStyleLbl="node1" presStyleIdx="5" presStyleCnt="7" custLinFactX="-500000" custLinFactY="152024" custLinFactNeighborX="-514108" custLinFactNeighborY="200000"/>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ustainability"/>
        </a:ext>
      </dgm:extLst>
    </dgm:pt>
    <dgm:pt modelId="{1485A8EB-001C-4E6F-A756-DACCC12295BB}" type="pres">
      <dgm:prSet presAssocID="{88B3227A-B3E5-479E-8697-36BB5E22A882}" presName="spaceRect" presStyleCnt="0"/>
      <dgm:spPr/>
    </dgm:pt>
    <dgm:pt modelId="{480A8EE6-C5AE-4DBC-910F-7295742104C4}" type="pres">
      <dgm:prSet presAssocID="{88B3227A-B3E5-479E-8697-36BB5E22A882}" presName="textRect" presStyleLbl="revTx" presStyleIdx="5" presStyleCnt="7" custLinFactX="-154938" custLinFactY="108021" custLinFactNeighborX="-200000" custLinFactNeighborY="200000">
        <dgm:presLayoutVars>
          <dgm:chMax val="1"/>
          <dgm:chPref val="1"/>
        </dgm:presLayoutVars>
      </dgm:prSet>
      <dgm:spPr/>
    </dgm:pt>
    <dgm:pt modelId="{FB95057E-E5E4-4BA3-909B-BFC78B0FA57C}" type="pres">
      <dgm:prSet presAssocID="{FEAB8772-9B52-4C6D-A6AE-2B23459F2B5F}" presName="sibTrans" presStyleCnt="0"/>
      <dgm:spPr/>
    </dgm:pt>
    <dgm:pt modelId="{961CEEF2-C2E7-479B-8EF8-1A71EE1355A7}" type="pres">
      <dgm:prSet presAssocID="{0E43BDF3-B5E6-44FF-924B-4D0F81766B63}" presName="compNode" presStyleCnt="0"/>
      <dgm:spPr/>
    </dgm:pt>
    <dgm:pt modelId="{D81C6017-5DF3-4FEA-914D-1F8136F9F2E7}" type="pres">
      <dgm:prSet presAssocID="{0E43BDF3-B5E6-44FF-924B-4D0F81766B63}" presName="iconBgRect" presStyleLbl="bgShp" presStyleIdx="6" presStyleCnt="7" custLinFactX="-200000" custLinFactNeighborX="-282881" custLinFactNeighborY="-28090"/>
      <dgm:spPr/>
    </dgm:pt>
    <dgm:pt modelId="{053CDE36-9A0D-4A42-BC31-4501A896ED30}" type="pres">
      <dgm:prSet presAssocID="{0E43BDF3-B5E6-44FF-924B-4D0F81766B63}" presName="iconRect" presStyleLbl="node1" presStyleIdx="6" presStyleCnt="7" custLinFactX="-400000" custLinFactNeighborX="-441593" custLinFactNeighborY="-4895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cientist"/>
        </a:ext>
      </dgm:extLst>
    </dgm:pt>
    <dgm:pt modelId="{E383722E-9C5F-46B5-8776-92ED0BBA981A}" type="pres">
      <dgm:prSet presAssocID="{0E43BDF3-B5E6-44FF-924B-4D0F81766B63}" presName="spaceRect" presStyleCnt="0"/>
      <dgm:spPr/>
    </dgm:pt>
    <dgm:pt modelId="{9BE8E929-3516-49EE-99B7-B962D7E9DB0A}" type="pres">
      <dgm:prSet presAssocID="{0E43BDF3-B5E6-44FF-924B-4D0F81766B63}" presName="textRect" presStyleLbl="revTx" presStyleIdx="6" presStyleCnt="7" custLinFactX="-100000" custLinFactNeighborX="-194558" custLinFactNeighborY="-42837">
        <dgm:presLayoutVars>
          <dgm:chMax val="1"/>
          <dgm:chPref val="1"/>
        </dgm:presLayoutVars>
      </dgm:prSet>
      <dgm:spPr/>
    </dgm:pt>
  </dgm:ptLst>
  <dgm:cxnLst>
    <dgm:cxn modelId="{3E06CA03-773B-4821-AD15-FD17C0B788C6}" type="presOf" srcId="{78E97F73-A4DF-4F00-9DD7-1E81269C65C6}" destId="{2DBB9DFD-559F-4EA6-8EF6-78E9FEC20E0A}" srcOrd="0" destOrd="0" presId="urn:microsoft.com/office/officeart/2018/5/layout/IconCircleLabelList"/>
    <dgm:cxn modelId="{C1B92210-71A7-4B14-8E3F-F5F2B9DE649B}" type="presOf" srcId="{F5CE80CA-1DA2-4753-82A5-C4059F339E5D}" destId="{4F81B549-BD90-4FF2-89EF-FA655DBDAF6E}" srcOrd="0" destOrd="0" presId="urn:microsoft.com/office/officeart/2018/5/layout/IconCircleLabelList"/>
    <dgm:cxn modelId="{7C823F12-6B4B-4D00-97AB-35732419015C}" srcId="{A49877BB-3120-4769-ABB0-8BA560A243A1}" destId="{78E97F73-A4DF-4F00-9DD7-1E81269C65C6}" srcOrd="3" destOrd="0" parTransId="{CC24776E-DC0F-4FE1-BFE2-9114D7649679}" sibTransId="{0F84C539-0E82-45C8-8010-FD4C11683635}"/>
    <dgm:cxn modelId="{59BEA521-F44C-4360-8804-54BF84CF93A9}" type="presOf" srcId="{A49877BB-3120-4769-ABB0-8BA560A243A1}" destId="{F7A3B149-0336-4582-B57D-7E6C15342769}" srcOrd="0" destOrd="0" presId="urn:microsoft.com/office/officeart/2018/5/layout/IconCircleLabelList"/>
    <dgm:cxn modelId="{408D1133-7E64-4B08-857B-D15C71B12C39}" srcId="{A49877BB-3120-4769-ABB0-8BA560A243A1}" destId="{88B3227A-B3E5-479E-8697-36BB5E22A882}" srcOrd="5" destOrd="0" parTransId="{C56E4D7F-DCE7-4167-A70B-CD08DA6E6392}" sibTransId="{FEAB8772-9B52-4C6D-A6AE-2B23459F2B5F}"/>
    <dgm:cxn modelId="{7435C761-B63A-40C0-BB65-E359ECB6968A}" srcId="{A49877BB-3120-4769-ABB0-8BA560A243A1}" destId="{AD12A9F0-DC0C-4755-A8E6-9DCBBDE76274}" srcOrd="2" destOrd="0" parTransId="{58D27621-4EE2-4603-A8E0-E08572CE7726}" sibTransId="{9082921E-2EEC-4B9C-899D-E0AE52C19AF7}"/>
    <dgm:cxn modelId="{DB650267-A705-4F0E-84BA-36F23C317568}" type="presOf" srcId="{DC3BFC5B-C7A6-4150-A8AD-450D77F28EC0}" destId="{B36D7D03-1DAF-4DAF-A491-C4DDD9CD9738}" srcOrd="0" destOrd="0" presId="urn:microsoft.com/office/officeart/2018/5/layout/IconCircleLabelList"/>
    <dgm:cxn modelId="{27267A6B-6371-48D2-A622-EFF9ECC3534E}" type="presOf" srcId="{88B3227A-B3E5-479E-8697-36BB5E22A882}" destId="{480A8EE6-C5AE-4DBC-910F-7295742104C4}" srcOrd="0" destOrd="0" presId="urn:microsoft.com/office/officeart/2018/5/layout/IconCircleLabelList"/>
    <dgm:cxn modelId="{433B9473-50CD-45F6-9790-4BC9BEF60AC0}" type="presOf" srcId="{AD12A9F0-DC0C-4755-A8E6-9DCBBDE76274}" destId="{3472A562-189A-477C-8CE4-4F49E7CC2857}" srcOrd="0" destOrd="0" presId="urn:microsoft.com/office/officeart/2018/5/layout/IconCircleLabelList"/>
    <dgm:cxn modelId="{3D406F7C-C413-4C88-AEBD-D9A6315A2AFF}" srcId="{A49877BB-3120-4769-ABB0-8BA560A243A1}" destId="{DC3BFC5B-C7A6-4150-A8AD-450D77F28EC0}" srcOrd="1" destOrd="0" parTransId="{6BF0146C-7B66-416F-A14F-82D09235B729}" sibTransId="{D9162967-B485-482D-9969-C657E64AF9A2}"/>
    <dgm:cxn modelId="{23243489-C235-4F23-907F-3F99FF476FDB}" srcId="{A49877BB-3120-4769-ABB0-8BA560A243A1}" destId="{F5CE80CA-1DA2-4753-82A5-C4059F339E5D}" srcOrd="0" destOrd="0" parTransId="{AC45D019-B707-4660-92F9-503D29315FCB}" sibTransId="{DBE83DEC-6D1E-472A-BF59-1E535871BA47}"/>
    <dgm:cxn modelId="{30A32EAB-975E-4867-B423-732487D4622E}" type="presOf" srcId="{0E43BDF3-B5E6-44FF-924B-4D0F81766B63}" destId="{9BE8E929-3516-49EE-99B7-B962D7E9DB0A}" srcOrd="0" destOrd="0" presId="urn:microsoft.com/office/officeart/2018/5/layout/IconCircleLabelList"/>
    <dgm:cxn modelId="{ABBAB0C9-F060-451A-95AD-B9B44FBDE6C0}" srcId="{A49877BB-3120-4769-ABB0-8BA560A243A1}" destId="{361700B2-E9B5-455F-8847-CC021954863C}" srcOrd="4" destOrd="0" parTransId="{D885A1E6-2612-4A6D-AC82-1E0AC5FA1664}" sibTransId="{8A3346FF-0616-422B-9891-363610F0FDB5}"/>
    <dgm:cxn modelId="{78BBBBD6-392D-4887-B566-C5E83A736535}" type="presOf" srcId="{361700B2-E9B5-455F-8847-CC021954863C}" destId="{3C769FAB-34EC-4533-81A2-62A1E70BDAFA}" srcOrd="0" destOrd="0" presId="urn:microsoft.com/office/officeart/2018/5/layout/IconCircleLabelList"/>
    <dgm:cxn modelId="{CBC41CFB-4CFD-4B4A-8857-3F3130B49D69}" srcId="{A49877BB-3120-4769-ABB0-8BA560A243A1}" destId="{0E43BDF3-B5E6-44FF-924B-4D0F81766B63}" srcOrd="6" destOrd="0" parTransId="{8A1CF630-F2F8-4C8E-A405-F9531A3FA0D2}" sibTransId="{E36BE9EB-24B7-423B-8150-08FAFF3D3710}"/>
    <dgm:cxn modelId="{4EF43060-E2E5-492F-BF5B-B3B5C4911DBB}" type="presParOf" srcId="{F7A3B149-0336-4582-B57D-7E6C15342769}" destId="{7B2C6FFE-6EF6-4DAD-BEF7-F1F029C95F86}" srcOrd="0" destOrd="0" presId="urn:microsoft.com/office/officeart/2018/5/layout/IconCircleLabelList"/>
    <dgm:cxn modelId="{8AA408D6-2F8B-40BB-A4D5-23AA3123877D}" type="presParOf" srcId="{7B2C6FFE-6EF6-4DAD-BEF7-F1F029C95F86}" destId="{3A4935EA-D1F9-4790-83BC-ADD4F6B3B64D}" srcOrd="0" destOrd="0" presId="urn:microsoft.com/office/officeart/2018/5/layout/IconCircleLabelList"/>
    <dgm:cxn modelId="{011C882E-67E6-4035-B18F-E3F967D669DD}" type="presParOf" srcId="{7B2C6FFE-6EF6-4DAD-BEF7-F1F029C95F86}" destId="{BD5F0DD0-9E4A-4C9E-95C9-B4231313C237}" srcOrd="1" destOrd="0" presId="urn:microsoft.com/office/officeart/2018/5/layout/IconCircleLabelList"/>
    <dgm:cxn modelId="{2847510A-555B-4F95-90EC-465B00B08052}" type="presParOf" srcId="{7B2C6FFE-6EF6-4DAD-BEF7-F1F029C95F86}" destId="{DE3B1FAB-EC70-485A-9B1C-DC5BCB686ABC}" srcOrd="2" destOrd="0" presId="urn:microsoft.com/office/officeart/2018/5/layout/IconCircleLabelList"/>
    <dgm:cxn modelId="{86E3A4DA-2808-48AB-AC98-EB65452D1C33}" type="presParOf" srcId="{7B2C6FFE-6EF6-4DAD-BEF7-F1F029C95F86}" destId="{4F81B549-BD90-4FF2-89EF-FA655DBDAF6E}" srcOrd="3" destOrd="0" presId="urn:microsoft.com/office/officeart/2018/5/layout/IconCircleLabelList"/>
    <dgm:cxn modelId="{A3BC3139-7790-463E-B86F-FC7596298F70}" type="presParOf" srcId="{F7A3B149-0336-4582-B57D-7E6C15342769}" destId="{D7D4D1CC-FD5A-4AC4-AD5D-1F20D9088492}" srcOrd="1" destOrd="0" presId="urn:microsoft.com/office/officeart/2018/5/layout/IconCircleLabelList"/>
    <dgm:cxn modelId="{00BD5D2C-A744-4314-BDBC-350DF2504C1F}" type="presParOf" srcId="{F7A3B149-0336-4582-B57D-7E6C15342769}" destId="{6BB054F8-147F-456F-BCD3-3F2BE59AB3F7}" srcOrd="2" destOrd="0" presId="urn:microsoft.com/office/officeart/2018/5/layout/IconCircleLabelList"/>
    <dgm:cxn modelId="{A69547A1-E6AF-4FCF-866F-AF10C160F3AA}" type="presParOf" srcId="{6BB054F8-147F-456F-BCD3-3F2BE59AB3F7}" destId="{6701670D-DD03-4021-AE14-ACF4417D3683}" srcOrd="0" destOrd="0" presId="urn:microsoft.com/office/officeart/2018/5/layout/IconCircleLabelList"/>
    <dgm:cxn modelId="{98ADC0ED-47D8-4191-8462-58F2DB67AFAA}" type="presParOf" srcId="{6BB054F8-147F-456F-BCD3-3F2BE59AB3F7}" destId="{25F726EF-3649-4E28-964E-E5A6734F6D61}" srcOrd="1" destOrd="0" presId="urn:microsoft.com/office/officeart/2018/5/layout/IconCircleLabelList"/>
    <dgm:cxn modelId="{D3B1E1ED-C879-4212-88D6-0F1E901315BA}" type="presParOf" srcId="{6BB054F8-147F-456F-BCD3-3F2BE59AB3F7}" destId="{B1CA8291-E96F-4775-9FC6-4A662BE17258}" srcOrd="2" destOrd="0" presId="urn:microsoft.com/office/officeart/2018/5/layout/IconCircleLabelList"/>
    <dgm:cxn modelId="{CACC24D5-7D7B-49B1-A708-FAEE30CEFB89}" type="presParOf" srcId="{6BB054F8-147F-456F-BCD3-3F2BE59AB3F7}" destId="{B36D7D03-1DAF-4DAF-A491-C4DDD9CD9738}" srcOrd="3" destOrd="0" presId="urn:microsoft.com/office/officeart/2018/5/layout/IconCircleLabelList"/>
    <dgm:cxn modelId="{876FADA6-F3B3-4345-83EB-51E904E75117}" type="presParOf" srcId="{F7A3B149-0336-4582-B57D-7E6C15342769}" destId="{507B4420-063B-43DB-8994-C22D43D631B9}" srcOrd="3" destOrd="0" presId="urn:microsoft.com/office/officeart/2018/5/layout/IconCircleLabelList"/>
    <dgm:cxn modelId="{F2D0900D-A4E7-41DD-B3DA-F69979F91A51}" type="presParOf" srcId="{F7A3B149-0336-4582-B57D-7E6C15342769}" destId="{8FD94F89-ADB6-4E12-9A8F-5B1146957EB4}" srcOrd="4" destOrd="0" presId="urn:microsoft.com/office/officeart/2018/5/layout/IconCircleLabelList"/>
    <dgm:cxn modelId="{F74E3D6F-15C8-4780-ACB2-9C71EC706B10}" type="presParOf" srcId="{8FD94F89-ADB6-4E12-9A8F-5B1146957EB4}" destId="{5873C6E1-5475-4B30-9D46-B8370E5E2DEF}" srcOrd="0" destOrd="0" presId="urn:microsoft.com/office/officeart/2018/5/layout/IconCircleLabelList"/>
    <dgm:cxn modelId="{6AA873C8-40BC-4A9F-92BC-06C4B4A9661D}" type="presParOf" srcId="{8FD94F89-ADB6-4E12-9A8F-5B1146957EB4}" destId="{DA8D92CF-7444-45EB-95EB-8F5CEDE28DB0}" srcOrd="1" destOrd="0" presId="urn:microsoft.com/office/officeart/2018/5/layout/IconCircleLabelList"/>
    <dgm:cxn modelId="{8E92F8E1-A557-4B34-AE94-779617A85A77}" type="presParOf" srcId="{8FD94F89-ADB6-4E12-9A8F-5B1146957EB4}" destId="{8B4CF9D2-CCE5-4EF4-8993-FB26BFE1E330}" srcOrd="2" destOrd="0" presId="urn:microsoft.com/office/officeart/2018/5/layout/IconCircleLabelList"/>
    <dgm:cxn modelId="{821BB254-3291-46EC-8D7B-5EF6FB37D7A1}" type="presParOf" srcId="{8FD94F89-ADB6-4E12-9A8F-5B1146957EB4}" destId="{3472A562-189A-477C-8CE4-4F49E7CC2857}" srcOrd="3" destOrd="0" presId="urn:microsoft.com/office/officeart/2018/5/layout/IconCircleLabelList"/>
    <dgm:cxn modelId="{1B8F22C3-91E2-4C79-AE52-CE74A7B6CDC4}" type="presParOf" srcId="{F7A3B149-0336-4582-B57D-7E6C15342769}" destId="{3DF068C3-1A5B-464F-9737-5F1A30D4CD9E}" srcOrd="5" destOrd="0" presId="urn:microsoft.com/office/officeart/2018/5/layout/IconCircleLabelList"/>
    <dgm:cxn modelId="{CFB29B5B-D38F-433A-B15E-316053979B87}" type="presParOf" srcId="{F7A3B149-0336-4582-B57D-7E6C15342769}" destId="{76882E3C-EF12-4A69-95FC-4A8FF4BA161D}" srcOrd="6" destOrd="0" presId="urn:microsoft.com/office/officeart/2018/5/layout/IconCircleLabelList"/>
    <dgm:cxn modelId="{59F84CB1-B3EA-43D0-9075-8EBF21BB1E33}" type="presParOf" srcId="{76882E3C-EF12-4A69-95FC-4A8FF4BA161D}" destId="{2CC68A0C-13BC-4ED2-BB94-62D2C4DED7A3}" srcOrd="0" destOrd="0" presId="urn:microsoft.com/office/officeart/2018/5/layout/IconCircleLabelList"/>
    <dgm:cxn modelId="{3D6C87AE-FC19-496C-98FB-32955CD22DD3}" type="presParOf" srcId="{76882E3C-EF12-4A69-95FC-4A8FF4BA161D}" destId="{7A401A4F-C619-4235-A55A-B55612E3D7D0}" srcOrd="1" destOrd="0" presId="urn:microsoft.com/office/officeart/2018/5/layout/IconCircleLabelList"/>
    <dgm:cxn modelId="{DB9EBDF6-86D0-4681-972F-908FBF874CE6}" type="presParOf" srcId="{76882E3C-EF12-4A69-95FC-4A8FF4BA161D}" destId="{0DE3235D-D375-4B7A-BCC3-D71C2BD4E824}" srcOrd="2" destOrd="0" presId="urn:microsoft.com/office/officeart/2018/5/layout/IconCircleLabelList"/>
    <dgm:cxn modelId="{2CC0619D-543A-4B39-A1B8-9FAA93879C4A}" type="presParOf" srcId="{76882E3C-EF12-4A69-95FC-4A8FF4BA161D}" destId="{2DBB9DFD-559F-4EA6-8EF6-78E9FEC20E0A}" srcOrd="3" destOrd="0" presId="urn:microsoft.com/office/officeart/2018/5/layout/IconCircleLabelList"/>
    <dgm:cxn modelId="{1FC891FD-49F7-41E7-9AEA-6D8BED710700}" type="presParOf" srcId="{F7A3B149-0336-4582-B57D-7E6C15342769}" destId="{5998E76A-B20B-40BB-91D3-EB21C1EF3A77}" srcOrd="7" destOrd="0" presId="urn:microsoft.com/office/officeart/2018/5/layout/IconCircleLabelList"/>
    <dgm:cxn modelId="{21C0379C-DA1B-4142-B417-9DEFD0C05383}" type="presParOf" srcId="{F7A3B149-0336-4582-B57D-7E6C15342769}" destId="{0C62291A-F342-4C74-969F-B67FCDF02010}" srcOrd="8" destOrd="0" presId="urn:microsoft.com/office/officeart/2018/5/layout/IconCircleLabelList"/>
    <dgm:cxn modelId="{25DEC470-6216-442B-BF7B-B373E19E2229}" type="presParOf" srcId="{0C62291A-F342-4C74-969F-B67FCDF02010}" destId="{9117ACBD-4388-4665-A535-96E4738FDAD6}" srcOrd="0" destOrd="0" presId="urn:microsoft.com/office/officeart/2018/5/layout/IconCircleLabelList"/>
    <dgm:cxn modelId="{A671C7BB-C394-47DE-97DA-DB35BAA615DB}" type="presParOf" srcId="{0C62291A-F342-4C74-969F-B67FCDF02010}" destId="{57621BD6-C640-4E33-B417-4D03A05DA849}" srcOrd="1" destOrd="0" presId="urn:microsoft.com/office/officeart/2018/5/layout/IconCircleLabelList"/>
    <dgm:cxn modelId="{DA6D78BC-F7A0-4355-B60E-52C9AA530EBE}" type="presParOf" srcId="{0C62291A-F342-4C74-969F-B67FCDF02010}" destId="{B8D730D3-01A0-4AE3-8F5B-8DA2D61DBE22}" srcOrd="2" destOrd="0" presId="urn:microsoft.com/office/officeart/2018/5/layout/IconCircleLabelList"/>
    <dgm:cxn modelId="{78160C56-B310-44CD-8169-EAB128B5B548}" type="presParOf" srcId="{0C62291A-F342-4C74-969F-B67FCDF02010}" destId="{3C769FAB-34EC-4533-81A2-62A1E70BDAFA}" srcOrd="3" destOrd="0" presId="urn:microsoft.com/office/officeart/2018/5/layout/IconCircleLabelList"/>
    <dgm:cxn modelId="{65CE0962-573D-467B-881B-85FDEE237BAB}" type="presParOf" srcId="{F7A3B149-0336-4582-B57D-7E6C15342769}" destId="{2A388FC5-0528-4EEA-B8BD-AA3EAF3F3B17}" srcOrd="9" destOrd="0" presId="urn:microsoft.com/office/officeart/2018/5/layout/IconCircleLabelList"/>
    <dgm:cxn modelId="{4647F589-5CD1-4222-AD3E-02F362C1B784}" type="presParOf" srcId="{F7A3B149-0336-4582-B57D-7E6C15342769}" destId="{1BEC3D93-8894-4270-8DB7-7E7FC6542952}" srcOrd="10" destOrd="0" presId="urn:microsoft.com/office/officeart/2018/5/layout/IconCircleLabelList"/>
    <dgm:cxn modelId="{5CFFAD0F-A467-48BA-9771-AC3D756E22FC}" type="presParOf" srcId="{1BEC3D93-8894-4270-8DB7-7E7FC6542952}" destId="{7F2F9D2E-6E39-447C-BB12-586CD2F23DBB}" srcOrd="0" destOrd="0" presId="urn:microsoft.com/office/officeart/2018/5/layout/IconCircleLabelList"/>
    <dgm:cxn modelId="{519E2C0A-61A2-4053-B67D-575FD410E0F5}" type="presParOf" srcId="{1BEC3D93-8894-4270-8DB7-7E7FC6542952}" destId="{95C29322-29E8-4F03-9FE2-2DB669F0D7BC}" srcOrd="1" destOrd="0" presId="urn:microsoft.com/office/officeart/2018/5/layout/IconCircleLabelList"/>
    <dgm:cxn modelId="{8DD858EF-35AB-454A-834E-3C38BE0C6B3D}" type="presParOf" srcId="{1BEC3D93-8894-4270-8DB7-7E7FC6542952}" destId="{1485A8EB-001C-4E6F-A756-DACCC12295BB}" srcOrd="2" destOrd="0" presId="urn:microsoft.com/office/officeart/2018/5/layout/IconCircleLabelList"/>
    <dgm:cxn modelId="{4BBAEEF5-128B-44E9-B2EB-05C2CD352FF0}" type="presParOf" srcId="{1BEC3D93-8894-4270-8DB7-7E7FC6542952}" destId="{480A8EE6-C5AE-4DBC-910F-7295742104C4}" srcOrd="3" destOrd="0" presId="urn:microsoft.com/office/officeart/2018/5/layout/IconCircleLabelList"/>
    <dgm:cxn modelId="{B4001C26-C6D6-4546-88AD-C8815054E906}" type="presParOf" srcId="{F7A3B149-0336-4582-B57D-7E6C15342769}" destId="{FB95057E-E5E4-4BA3-909B-BFC78B0FA57C}" srcOrd="11" destOrd="0" presId="urn:microsoft.com/office/officeart/2018/5/layout/IconCircleLabelList"/>
    <dgm:cxn modelId="{CB303494-4861-4767-96B3-B042E2D8748B}" type="presParOf" srcId="{F7A3B149-0336-4582-B57D-7E6C15342769}" destId="{961CEEF2-C2E7-479B-8EF8-1A71EE1355A7}" srcOrd="12" destOrd="0" presId="urn:microsoft.com/office/officeart/2018/5/layout/IconCircleLabelList"/>
    <dgm:cxn modelId="{8FAEDB8C-A130-4D93-8D32-54053F12EFA1}" type="presParOf" srcId="{961CEEF2-C2E7-479B-8EF8-1A71EE1355A7}" destId="{D81C6017-5DF3-4FEA-914D-1F8136F9F2E7}" srcOrd="0" destOrd="0" presId="urn:microsoft.com/office/officeart/2018/5/layout/IconCircleLabelList"/>
    <dgm:cxn modelId="{20A6771F-51E4-4E15-AABA-8C8765D11E6F}" type="presParOf" srcId="{961CEEF2-C2E7-479B-8EF8-1A71EE1355A7}" destId="{053CDE36-9A0D-4A42-BC31-4501A896ED30}" srcOrd="1" destOrd="0" presId="urn:microsoft.com/office/officeart/2018/5/layout/IconCircleLabelList"/>
    <dgm:cxn modelId="{D0011A30-B883-4A83-9017-CCC325B00D6F}" type="presParOf" srcId="{961CEEF2-C2E7-479B-8EF8-1A71EE1355A7}" destId="{E383722E-9C5F-46B5-8776-92ED0BBA981A}" srcOrd="2" destOrd="0" presId="urn:microsoft.com/office/officeart/2018/5/layout/IconCircleLabelList"/>
    <dgm:cxn modelId="{4EEB840C-ED62-4906-BEFF-066F87A19FC7}" type="presParOf" srcId="{961CEEF2-C2E7-479B-8EF8-1A71EE1355A7}" destId="{9BE8E929-3516-49EE-99B7-B962D7E9DB0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E79533-F797-408F-A0DB-427E8FE2D0C7}"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B5D7CFC0-7D54-4B74-A3A1-85ED3EF6305B}">
      <dgm:prSet/>
      <dgm:spPr/>
      <dgm:t>
        <a:bodyPr/>
        <a:lstStyle/>
        <a:p>
          <a:r>
            <a:rPr lang="en-IN"/>
            <a:t>Interoperability &amp; Programming Abstraction</a:t>
          </a:r>
          <a:endParaRPr lang="en-US"/>
        </a:p>
      </dgm:t>
    </dgm:pt>
    <dgm:pt modelId="{562D150A-0430-456B-884B-0D5F44398E93}" type="parTrans" cxnId="{22743CB0-9940-4F08-9540-88B1A5FD6247}">
      <dgm:prSet/>
      <dgm:spPr/>
      <dgm:t>
        <a:bodyPr/>
        <a:lstStyle/>
        <a:p>
          <a:endParaRPr lang="en-US"/>
        </a:p>
      </dgm:t>
    </dgm:pt>
    <dgm:pt modelId="{2B15F7B9-7C4F-4955-BE27-18B343887C4A}" type="sibTrans" cxnId="{22743CB0-9940-4F08-9540-88B1A5FD6247}">
      <dgm:prSet/>
      <dgm:spPr/>
      <dgm:t>
        <a:bodyPr/>
        <a:lstStyle/>
        <a:p>
          <a:endParaRPr lang="en-US"/>
        </a:p>
      </dgm:t>
    </dgm:pt>
    <dgm:pt modelId="{B1525BD8-BDA2-44CC-826F-A6F61FAD3C13}">
      <dgm:prSet/>
      <dgm:spPr/>
      <dgm:t>
        <a:bodyPr/>
        <a:lstStyle/>
        <a:p>
          <a:r>
            <a:rPr lang="en-IN"/>
            <a:t>Device Discovery and Management</a:t>
          </a:r>
          <a:endParaRPr lang="en-US"/>
        </a:p>
      </dgm:t>
    </dgm:pt>
    <dgm:pt modelId="{81C514D8-2EE7-43BD-AC7A-A434C16FE0C9}" type="parTrans" cxnId="{3C9A3B03-B0B1-4CE8-92B4-B6E85C6158E8}">
      <dgm:prSet/>
      <dgm:spPr/>
      <dgm:t>
        <a:bodyPr/>
        <a:lstStyle/>
        <a:p>
          <a:endParaRPr lang="en-US"/>
        </a:p>
      </dgm:t>
    </dgm:pt>
    <dgm:pt modelId="{DF067211-166F-436F-B969-749C4BD24A4B}" type="sibTrans" cxnId="{3C9A3B03-B0B1-4CE8-92B4-B6E85C6158E8}">
      <dgm:prSet/>
      <dgm:spPr/>
      <dgm:t>
        <a:bodyPr/>
        <a:lstStyle/>
        <a:p>
          <a:endParaRPr lang="en-US"/>
        </a:p>
      </dgm:t>
    </dgm:pt>
    <dgm:pt modelId="{FDAFDE67-92B8-4158-82DF-63E9195FEA84}">
      <dgm:prSet/>
      <dgm:spPr/>
      <dgm:t>
        <a:bodyPr/>
        <a:lstStyle/>
        <a:p>
          <a:r>
            <a:rPr lang="en-IN"/>
            <a:t>Scalability</a:t>
          </a:r>
          <a:endParaRPr lang="en-US"/>
        </a:p>
      </dgm:t>
    </dgm:pt>
    <dgm:pt modelId="{FFBCDDC9-0F2A-47EC-9C27-BF16757B1DF0}" type="parTrans" cxnId="{D3A09F33-0CD6-487F-AB98-5E39D7FE638A}">
      <dgm:prSet/>
      <dgm:spPr/>
      <dgm:t>
        <a:bodyPr/>
        <a:lstStyle/>
        <a:p>
          <a:endParaRPr lang="en-US"/>
        </a:p>
      </dgm:t>
    </dgm:pt>
    <dgm:pt modelId="{96297912-17CD-4A8B-BE44-971E3BD0B907}" type="sibTrans" cxnId="{D3A09F33-0CD6-487F-AB98-5E39D7FE638A}">
      <dgm:prSet/>
      <dgm:spPr/>
      <dgm:t>
        <a:bodyPr/>
        <a:lstStyle/>
        <a:p>
          <a:endParaRPr lang="en-US"/>
        </a:p>
      </dgm:t>
    </dgm:pt>
    <dgm:pt modelId="{86926BEA-FB96-4E94-8EC3-C4F66048C5AD}">
      <dgm:prSet/>
      <dgm:spPr/>
      <dgm:t>
        <a:bodyPr/>
        <a:lstStyle/>
        <a:p>
          <a:r>
            <a:rPr lang="en-IN"/>
            <a:t>Big Data Analytics</a:t>
          </a:r>
          <a:endParaRPr lang="en-US"/>
        </a:p>
      </dgm:t>
    </dgm:pt>
    <dgm:pt modelId="{71CD86B0-5FF3-4528-B806-CC27F9D538B0}" type="parTrans" cxnId="{14E273EF-610F-4D43-BA13-502A48E28774}">
      <dgm:prSet/>
      <dgm:spPr/>
      <dgm:t>
        <a:bodyPr/>
        <a:lstStyle/>
        <a:p>
          <a:endParaRPr lang="en-US"/>
        </a:p>
      </dgm:t>
    </dgm:pt>
    <dgm:pt modelId="{455F1496-22C4-4376-8701-738888D18054}" type="sibTrans" cxnId="{14E273EF-610F-4D43-BA13-502A48E28774}">
      <dgm:prSet/>
      <dgm:spPr/>
      <dgm:t>
        <a:bodyPr/>
        <a:lstStyle/>
        <a:p>
          <a:endParaRPr lang="en-US"/>
        </a:p>
      </dgm:t>
    </dgm:pt>
    <dgm:pt modelId="{96B9E4A2-3BD5-4950-A5F9-60F052EC73A5}">
      <dgm:prSet/>
      <dgm:spPr/>
      <dgm:t>
        <a:bodyPr/>
        <a:lstStyle/>
        <a:p>
          <a:r>
            <a:rPr lang="en-IN"/>
            <a:t>Security and Privacy</a:t>
          </a:r>
          <a:endParaRPr lang="en-US"/>
        </a:p>
      </dgm:t>
    </dgm:pt>
    <dgm:pt modelId="{B2C13349-8739-401E-8D91-80EA99126AD9}" type="parTrans" cxnId="{FB4CA44E-7E1E-40C5-B377-2845711D71A5}">
      <dgm:prSet/>
      <dgm:spPr/>
      <dgm:t>
        <a:bodyPr/>
        <a:lstStyle/>
        <a:p>
          <a:endParaRPr lang="en-US"/>
        </a:p>
      </dgm:t>
    </dgm:pt>
    <dgm:pt modelId="{DECA104D-AFA5-49B7-9FAB-AA99758706B0}" type="sibTrans" cxnId="{FB4CA44E-7E1E-40C5-B377-2845711D71A5}">
      <dgm:prSet/>
      <dgm:spPr/>
      <dgm:t>
        <a:bodyPr/>
        <a:lstStyle/>
        <a:p>
          <a:endParaRPr lang="en-US"/>
        </a:p>
      </dgm:t>
    </dgm:pt>
    <dgm:pt modelId="{14A96C85-BCB7-434A-845A-3146228DAAA2}">
      <dgm:prSet/>
      <dgm:spPr/>
      <dgm:t>
        <a:bodyPr/>
        <a:lstStyle/>
        <a:p>
          <a:r>
            <a:rPr lang="en-IN"/>
            <a:t>Cloud Services</a:t>
          </a:r>
          <a:endParaRPr lang="en-US"/>
        </a:p>
      </dgm:t>
    </dgm:pt>
    <dgm:pt modelId="{E2961AB2-E6BB-418A-A5D0-B87D07CBAB1F}" type="parTrans" cxnId="{240E97A2-CE2E-4FC8-9632-44E0932ABABF}">
      <dgm:prSet/>
      <dgm:spPr/>
      <dgm:t>
        <a:bodyPr/>
        <a:lstStyle/>
        <a:p>
          <a:endParaRPr lang="en-US"/>
        </a:p>
      </dgm:t>
    </dgm:pt>
    <dgm:pt modelId="{95A75C05-8C3B-4D1B-9395-17FEC7519B2C}" type="sibTrans" cxnId="{240E97A2-CE2E-4FC8-9632-44E0932ABABF}">
      <dgm:prSet/>
      <dgm:spPr/>
      <dgm:t>
        <a:bodyPr/>
        <a:lstStyle/>
        <a:p>
          <a:endParaRPr lang="en-US"/>
        </a:p>
      </dgm:t>
    </dgm:pt>
    <dgm:pt modelId="{1F2AD063-F072-425C-A856-629903E5AAF4}" type="pres">
      <dgm:prSet presAssocID="{28E79533-F797-408F-A0DB-427E8FE2D0C7}" presName="root" presStyleCnt="0">
        <dgm:presLayoutVars>
          <dgm:dir/>
          <dgm:resizeHandles val="exact"/>
        </dgm:presLayoutVars>
      </dgm:prSet>
      <dgm:spPr/>
    </dgm:pt>
    <dgm:pt modelId="{0F8125FC-BD6E-49AB-AE7E-77555DBC0EF0}" type="pres">
      <dgm:prSet presAssocID="{B5D7CFC0-7D54-4B74-A3A1-85ED3EF6305B}" presName="compNode" presStyleCnt="0"/>
      <dgm:spPr/>
    </dgm:pt>
    <dgm:pt modelId="{33539C7F-BBF2-4B4E-BF39-E804CC02E924}" type="pres">
      <dgm:prSet presAssocID="{B5D7CFC0-7D54-4B74-A3A1-85ED3EF6305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AD11C2F-BA86-48F8-B2D9-CB6CB664C475}" type="pres">
      <dgm:prSet presAssocID="{B5D7CFC0-7D54-4B74-A3A1-85ED3EF6305B}" presName="spaceRect" presStyleCnt="0"/>
      <dgm:spPr/>
    </dgm:pt>
    <dgm:pt modelId="{9DF619B0-3E38-4EA8-9174-8129DECA14F9}" type="pres">
      <dgm:prSet presAssocID="{B5D7CFC0-7D54-4B74-A3A1-85ED3EF6305B}" presName="textRect" presStyleLbl="revTx" presStyleIdx="0" presStyleCnt="6">
        <dgm:presLayoutVars>
          <dgm:chMax val="1"/>
          <dgm:chPref val="1"/>
        </dgm:presLayoutVars>
      </dgm:prSet>
      <dgm:spPr/>
    </dgm:pt>
    <dgm:pt modelId="{8370EFA2-70D1-43E7-A333-C8CB58F0506E}" type="pres">
      <dgm:prSet presAssocID="{2B15F7B9-7C4F-4955-BE27-18B343887C4A}" presName="sibTrans" presStyleCnt="0"/>
      <dgm:spPr/>
    </dgm:pt>
    <dgm:pt modelId="{7F2F2267-84D8-4363-9378-5E64714B8FF5}" type="pres">
      <dgm:prSet presAssocID="{B1525BD8-BDA2-44CC-826F-A6F61FAD3C13}" presName="compNode" presStyleCnt="0"/>
      <dgm:spPr/>
    </dgm:pt>
    <dgm:pt modelId="{919D7FBB-ADDC-4DCF-88D5-D999A502BF76}" type="pres">
      <dgm:prSet presAssocID="{B1525BD8-BDA2-44CC-826F-A6F61FAD3C1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B4EAB326-8A72-4F87-A8A0-A31515D5600A}" type="pres">
      <dgm:prSet presAssocID="{B1525BD8-BDA2-44CC-826F-A6F61FAD3C13}" presName="spaceRect" presStyleCnt="0"/>
      <dgm:spPr/>
    </dgm:pt>
    <dgm:pt modelId="{60AB0D8C-9E97-46A5-9BA3-4DB235F36BA2}" type="pres">
      <dgm:prSet presAssocID="{B1525BD8-BDA2-44CC-826F-A6F61FAD3C13}" presName="textRect" presStyleLbl="revTx" presStyleIdx="1" presStyleCnt="6">
        <dgm:presLayoutVars>
          <dgm:chMax val="1"/>
          <dgm:chPref val="1"/>
        </dgm:presLayoutVars>
      </dgm:prSet>
      <dgm:spPr/>
    </dgm:pt>
    <dgm:pt modelId="{6BF95818-0B8D-45A8-8887-144C0197A261}" type="pres">
      <dgm:prSet presAssocID="{DF067211-166F-436F-B969-749C4BD24A4B}" presName="sibTrans" presStyleCnt="0"/>
      <dgm:spPr/>
    </dgm:pt>
    <dgm:pt modelId="{5D27370F-31B0-4DEF-8A40-5C7604D7A0C4}" type="pres">
      <dgm:prSet presAssocID="{FDAFDE67-92B8-4158-82DF-63E9195FEA84}" presName="compNode" presStyleCnt="0"/>
      <dgm:spPr/>
    </dgm:pt>
    <dgm:pt modelId="{612255EF-6C19-4DF7-BDB4-699F8F51674E}" type="pres">
      <dgm:prSet presAssocID="{FDAFDE67-92B8-4158-82DF-63E9195FEA8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2814F43C-E487-4654-B354-BEAF6EE608FF}" type="pres">
      <dgm:prSet presAssocID="{FDAFDE67-92B8-4158-82DF-63E9195FEA84}" presName="spaceRect" presStyleCnt="0"/>
      <dgm:spPr/>
    </dgm:pt>
    <dgm:pt modelId="{9E3068EE-785A-4957-BFE7-694828A33DD0}" type="pres">
      <dgm:prSet presAssocID="{FDAFDE67-92B8-4158-82DF-63E9195FEA84}" presName="textRect" presStyleLbl="revTx" presStyleIdx="2" presStyleCnt="6">
        <dgm:presLayoutVars>
          <dgm:chMax val="1"/>
          <dgm:chPref val="1"/>
        </dgm:presLayoutVars>
      </dgm:prSet>
      <dgm:spPr/>
    </dgm:pt>
    <dgm:pt modelId="{B8BB9671-19F0-4A4A-88CC-66C311BD07E2}" type="pres">
      <dgm:prSet presAssocID="{96297912-17CD-4A8B-BE44-971E3BD0B907}" presName="sibTrans" presStyleCnt="0"/>
      <dgm:spPr/>
    </dgm:pt>
    <dgm:pt modelId="{B6F411C5-41F9-4915-B37E-093A0B8A7D15}" type="pres">
      <dgm:prSet presAssocID="{86926BEA-FB96-4E94-8EC3-C4F66048C5AD}" presName="compNode" presStyleCnt="0"/>
      <dgm:spPr/>
    </dgm:pt>
    <dgm:pt modelId="{5BB3526F-3E6C-4530-86E9-BE42173B3C85}" type="pres">
      <dgm:prSet presAssocID="{86926BEA-FB96-4E94-8EC3-C4F66048C5A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50B2F74-00CC-4CBA-B24B-28890FF220AB}" type="pres">
      <dgm:prSet presAssocID="{86926BEA-FB96-4E94-8EC3-C4F66048C5AD}" presName="spaceRect" presStyleCnt="0"/>
      <dgm:spPr/>
    </dgm:pt>
    <dgm:pt modelId="{B5ED6C2C-88C2-4121-BE49-F016342B5609}" type="pres">
      <dgm:prSet presAssocID="{86926BEA-FB96-4E94-8EC3-C4F66048C5AD}" presName="textRect" presStyleLbl="revTx" presStyleIdx="3" presStyleCnt="6">
        <dgm:presLayoutVars>
          <dgm:chMax val="1"/>
          <dgm:chPref val="1"/>
        </dgm:presLayoutVars>
      </dgm:prSet>
      <dgm:spPr/>
    </dgm:pt>
    <dgm:pt modelId="{277A55BF-82BF-463F-B30D-80204A3E6DCB}" type="pres">
      <dgm:prSet presAssocID="{455F1496-22C4-4376-8701-738888D18054}" presName="sibTrans" presStyleCnt="0"/>
      <dgm:spPr/>
    </dgm:pt>
    <dgm:pt modelId="{D05FE25B-9264-43AA-8ABD-DB0EAB23A657}" type="pres">
      <dgm:prSet presAssocID="{96B9E4A2-3BD5-4950-A5F9-60F052EC73A5}" presName="compNode" presStyleCnt="0"/>
      <dgm:spPr/>
    </dgm:pt>
    <dgm:pt modelId="{1C4A7DDA-D55E-4C33-8832-627F58C3A32A}" type="pres">
      <dgm:prSet presAssocID="{96B9E4A2-3BD5-4950-A5F9-60F052EC73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087FF0D3-3FCF-49C8-9577-78B9F02F87C1}" type="pres">
      <dgm:prSet presAssocID="{96B9E4A2-3BD5-4950-A5F9-60F052EC73A5}" presName="spaceRect" presStyleCnt="0"/>
      <dgm:spPr/>
    </dgm:pt>
    <dgm:pt modelId="{02F40A27-5A6A-4875-A2AC-C0BCE1D8D724}" type="pres">
      <dgm:prSet presAssocID="{96B9E4A2-3BD5-4950-A5F9-60F052EC73A5}" presName="textRect" presStyleLbl="revTx" presStyleIdx="4" presStyleCnt="6">
        <dgm:presLayoutVars>
          <dgm:chMax val="1"/>
          <dgm:chPref val="1"/>
        </dgm:presLayoutVars>
      </dgm:prSet>
      <dgm:spPr/>
    </dgm:pt>
    <dgm:pt modelId="{3B9DC3AD-CC67-4759-A441-43B518DE2B99}" type="pres">
      <dgm:prSet presAssocID="{DECA104D-AFA5-49B7-9FAB-AA99758706B0}" presName="sibTrans" presStyleCnt="0"/>
      <dgm:spPr/>
    </dgm:pt>
    <dgm:pt modelId="{D967351D-0ADE-4F2F-9CDD-962417D8B8A6}" type="pres">
      <dgm:prSet presAssocID="{14A96C85-BCB7-434A-845A-3146228DAAA2}" presName="compNode" presStyleCnt="0"/>
      <dgm:spPr/>
    </dgm:pt>
    <dgm:pt modelId="{41D85EDF-3832-4C48-8B0A-50AEE310FD8F}" type="pres">
      <dgm:prSet presAssocID="{14A96C85-BCB7-434A-845A-3146228DAAA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loud"/>
        </a:ext>
      </dgm:extLst>
    </dgm:pt>
    <dgm:pt modelId="{D1EFFBEC-D714-4EB0-9378-63E9786E3B8F}" type="pres">
      <dgm:prSet presAssocID="{14A96C85-BCB7-434A-845A-3146228DAAA2}" presName="spaceRect" presStyleCnt="0"/>
      <dgm:spPr/>
    </dgm:pt>
    <dgm:pt modelId="{11E839FA-DF03-4BA2-8B09-40A7CCE7BBD6}" type="pres">
      <dgm:prSet presAssocID="{14A96C85-BCB7-434A-845A-3146228DAAA2}" presName="textRect" presStyleLbl="revTx" presStyleIdx="5" presStyleCnt="6">
        <dgm:presLayoutVars>
          <dgm:chMax val="1"/>
          <dgm:chPref val="1"/>
        </dgm:presLayoutVars>
      </dgm:prSet>
      <dgm:spPr/>
    </dgm:pt>
  </dgm:ptLst>
  <dgm:cxnLst>
    <dgm:cxn modelId="{37C20001-047E-4301-B456-6AF28084107C}" type="presOf" srcId="{B1525BD8-BDA2-44CC-826F-A6F61FAD3C13}" destId="{60AB0D8C-9E97-46A5-9BA3-4DB235F36BA2}" srcOrd="0" destOrd="0" presId="urn:microsoft.com/office/officeart/2018/2/layout/IconLabelList"/>
    <dgm:cxn modelId="{3C9A3B03-B0B1-4CE8-92B4-B6E85C6158E8}" srcId="{28E79533-F797-408F-A0DB-427E8FE2D0C7}" destId="{B1525BD8-BDA2-44CC-826F-A6F61FAD3C13}" srcOrd="1" destOrd="0" parTransId="{81C514D8-2EE7-43BD-AC7A-A434C16FE0C9}" sibTransId="{DF067211-166F-436F-B969-749C4BD24A4B}"/>
    <dgm:cxn modelId="{9468FD31-7B95-4598-B62D-778E49B8814A}" type="presOf" srcId="{FDAFDE67-92B8-4158-82DF-63E9195FEA84}" destId="{9E3068EE-785A-4957-BFE7-694828A33DD0}" srcOrd="0" destOrd="0" presId="urn:microsoft.com/office/officeart/2018/2/layout/IconLabelList"/>
    <dgm:cxn modelId="{D3A09F33-0CD6-487F-AB98-5E39D7FE638A}" srcId="{28E79533-F797-408F-A0DB-427E8FE2D0C7}" destId="{FDAFDE67-92B8-4158-82DF-63E9195FEA84}" srcOrd="2" destOrd="0" parTransId="{FFBCDDC9-0F2A-47EC-9C27-BF16757B1DF0}" sibTransId="{96297912-17CD-4A8B-BE44-971E3BD0B907}"/>
    <dgm:cxn modelId="{AA8E8737-1751-466B-A806-23928561E83D}" type="presOf" srcId="{28E79533-F797-408F-A0DB-427E8FE2D0C7}" destId="{1F2AD063-F072-425C-A856-629903E5AAF4}" srcOrd="0" destOrd="0" presId="urn:microsoft.com/office/officeart/2018/2/layout/IconLabelList"/>
    <dgm:cxn modelId="{1F80014C-9AB7-4EE7-9C89-67649E9BC45F}" type="presOf" srcId="{86926BEA-FB96-4E94-8EC3-C4F66048C5AD}" destId="{B5ED6C2C-88C2-4121-BE49-F016342B5609}" srcOrd="0" destOrd="0" presId="urn:microsoft.com/office/officeart/2018/2/layout/IconLabelList"/>
    <dgm:cxn modelId="{FB4CA44E-7E1E-40C5-B377-2845711D71A5}" srcId="{28E79533-F797-408F-A0DB-427E8FE2D0C7}" destId="{96B9E4A2-3BD5-4950-A5F9-60F052EC73A5}" srcOrd="4" destOrd="0" parTransId="{B2C13349-8739-401E-8D91-80EA99126AD9}" sibTransId="{DECA104D-AFA5-49B7-9FAB-AA99758706B0}"/>
    <dgm:cxn modelId="{A4564F7F-9ADC-492C-8682-F9E6C8859E8E}" type="presOf" srcId="{B5D7CFC0-7D54-4B74-A3A1-85ED3EF6305B}" destId="{9DF619B0-3E38-4EA8-9174-8129DECA14F9}" srcOrd="0" destOrd="0" presId="urn:microsoft.com/office/officeart/2018/2/layout/IconLabelList"/>
    <dgm:cxn modelId="{240E97A2-CE2E-4FC8-9632-44E0932ABABF}" srcId="{28E79533-F797-408F-A0DB-427E8FE2D0C7}" destId="{14A96C85-BCB7-434A-845A-3146228DAAA2}" srcOrd="5" destOrd="0" parTransId="{E2961AB2-E6BB-418A-A5D0-B87D07CBAB1F}" sibTransId="{95A75C05-8C3B-4D1B-9395-17FEC7519B2C}"/>
    <dgm:cxn modelId="{22743CB0-9940-4F08-9540-88B1A5FD6247}" srcId="{28E79533-F797-408F-A0DB-427E8FE2D0C7}" destId="{B5D7CFC0-7D54-4B74-A3A1-85ED3EF6305B}" srcOrd="0" destOrd="0" parTransId="{562D150A-0430-456B-884B-0D5F44398E93}" sibTransId="{2B15F7B9-7C4F-4955-BE27-18B343887C4A}"/>
    <dgm:cxn modelId="{783303E7-3698-4251-BFB2-1EDFC0ABAA95}" type="presOf" srcId="{14A96C85-BCB7-434A-845A-3146228DAAA2}" destId="{11E839FA-DF03-4BA2-8B09-40A7CCE7BBD6}" srcOrd="0" destOrd="0" presId="urn:microsoft.com/office/officeart/2018/2/layout/IconLabelList"/>
    <dgm:cxn modelId="{14E273EF-610F-4D43-BA13-502A48E28774}" srcId="{28E79533-F797-408F-A0DB-427E8FE2D0C7}" destId="{86926BEA-FB96-4E94-8EC3-C4F66048C5AD}" srcOrd="3" destOrd="0" parTransId="{71CD86B0-5FF3-4528-B806-CC27F9D538B0}" sibTransId="{455F1496-22C4-4376-8701-738888D18054}"/>
    <dgm:cxn modelId="{835614FE-AF1F-40BD-A038-47CF2E5542D5}" type="presOf" srcId="{96B9E4A2-3BD5-4950-A5F9-60F052EC73A5}" destId="{02F40A27-5A6A-4875-A2AC-C0BCE1D8D724}" srcOrd="0" destOrd="0" presId="urn:microsoft.com/office/officeart/2018/2/layout/IconLabelList"/>
    <dgm:cxn modelId="{3A5ACBBE-CC85-4C4C-A7EE-88EB375968CF}" type="presParOf" srcId="{1F2AD063-F072-425C-A856-629903E5AAF4}" destId="{0F8125FC-BD6E-49AB-AE7E-77555DBC0EF0}" srcOrd="0" destOrd="0" presId="urn:microsoft.com/office/officeart/2018/2/layout/IconLabelList"/>
    <dgm:cxn modelId="{03556983-C6A5-48A4-9400-27DEDCB94A28}" type="presParOf" srcId="{0F8125FC-BD6E-49AB-AE7E-77555DBC0EF0}" destId="{33539C7F-BBF2-4B4E-BF39-E804CC02E924}" srcOrd="0" destOrd="0" presId="urn:microsoft.com/office/officeart/2018/2/layout/IconLabelList"/>
    <dgm:cxn modelId="{FDB7BBE7-9EB3-4B67-8721-4E534641FFD8}" type="presParOf" srcId="{0F8125FC-BD6E-49AB-AE7E-77555DBC0EF0}" destId="{FAD11C2F-BA86-48F8-B2D9-CB6CB664C475}" srcOrd="1" destOrd="0" presId="urn:microsoft.com/office/officeart/2018/2/layout/IconLabelList"/>
    <dgm:cxn modelId="{F1033CED-9290-40B0-BAA6-2E87E2CA0D46}" type="presParOf" srcId="{0F8125FC-BD6E-49AB-AE7E-77555DBC0EF0}" destId="{9DF619B0-3E38-4EA8-9174-8129DECA14F9}" srcOrd="2" destOrd="0" presId="urn:microsoft.com/office/officeart/2018/2/layout/IconLabelList"/>
    <dgm:cxn modelId="{55D443F8-A105-4F7F-8521-052D099F6BE4}" type="presParOf" srcId="{1F2AD063-F072-425C-A856-629903E5AAF4}" destId="{8370EFA2-70D1-43E7-A333-C8CB58F0506E}" srcOrd="1" destOrd="0" presId="urn:microsoft.com/office/officeart/2018/2/layout/IconLabelList"/>
    <dgm:cxn modelId="{06CF3D9E-C74E-4596-8AFA-4CEE773FD45C}" type="presParOf" srcId="{1F2AD063-F072-425C-A856-629903E5AAF4}" destId="{7F2F2267-84D8-4363-9378-5E64714B8FF5}" srcOrd="2" destOrd="0" presId="urn:microsoft.com/office/officeart/2018/2/layout/IconLabelList"/>
    <dgm:cxn modelId="{2ADC64A2-2717-4546-AE40-0B39A600980C}" type="presParOf" srcId="{7F2F2267-84D8-4363-9378-5E64714B8FF5}" destId="{919D7FBB-ADDC-4DCF-88D5-D999A502BF76}" srcOrd="0" destOrd="0" presId="urn:microsoft.com/office/officeart/2018/2/layout/IconLabelList"/>
    <dgm:cxn modelId="{7A9C0572-7E9B-4B00-97C0-8C561BEF5873}" type="presParOf" srcId="{7F2F2267-84D8-4363-9378-5E64714B8FF5}" destId="{B4EAB326-8A72-4F87-A8A0-A31515D5600A}" srcOrd="1" destOrd="0" presId="urn:microsoft.com/office/officeart/2018/2/layout/IconLabelList"/>
    <dgm:cxn modelId="{594F25DB-3425-49BD-8042-53029B36281A}" type="presParOf" srcId="{7F2F2267-84D8-4363-9378-5E64714B8FF5}" destId="{60AB0D8C-9E97-46A5-9BA3-4DB235F36BA2}" srcOrd="2" destOrd="0" presId="urn:microsoft.com/office/officeart/2018/2/layout/IconLabelList"/>
    <dgm:cxn modelId="{15F52A38-D8BF-48AD-A0D5-CD03FFFE07BA}" type="presParOf" srcId="{1F2AD063-F072-425C-A856-629903E5AAF4}" destId="{6BF95818-0B8D-45A8-8887-144C0197A261}" srcOrd="3" destOrd="0" presId="urn:microsoft.com/office/officeart/2018/2/layout/IconLabelList"/>
    <dgm:cxn modelId="{A4538843-AA62-4A6B-B98A-9B32F2D55ED8}" type="presParOf" srcId="{1F2AD063-F072-425C-A856-629903E5AAF4}" destId="{5D27370F-31B0-4DEF-8A40-5C7604D7A0C4}" srcOrd="4" destOrd="0" presId="urn:microsoft.com/office/officeart/2018/2/layout/IconLabelList"/>
    <dgm:cxn modelId="{7548998A-E023-467D-BA8F-A4F846349C23}" type="presParOf" srcId="{5D27370F-31B0-4DEF-8A40-5C7604D7A0C4}" destId="{612255EF-6C19-4DF7-BDB4-699F8F51674E}" srcOrd="0" destOrd="0" presId="urn:microsoft.com/office/officeart/2018/2/layout/IconLabelList"/>
    <dgm:cxn modelId="{5382ED0F-18F5-4550-B542-70B8E2484897}" type="presParOf" srcId="{5D27370F-31B0-4DEF-8A40-5C7604D7A0C4}" destId="{2814F43C-E487-4654-B354-BEAF6EE608FF}" srcOrd="1" destOrd="0" presId="urn:microsoft.com/office/officeart/2018/2/layout/IconLabelList"/>
    <dgm:cxn modelId="{ECEAD957-E35B-4268-8494-0393C60CBD28}" type="presParOf" srcId="{5D27370F-31B0-4DEF-8A40-5C7604D7A0C4}" destId="{9E3068EE-785A-4957-BFE7-694828A33DD0}" srcOrd="2" destOrd="0" presId="urn:microsoft.com/office/officeart/2018/2/layout/IconLabelList"/>
    <dgm:cxn modelId="{1AF2D9DA-D4D0-4F96-B4A0-DF163269C374}" type="presParOf" srcId="{1F2AD063-F072-425C-A856-629903E5AAF4}" destId="{B8BB9671-19F0-4A4A-88CC-66C311BD07E2}" srcOrd="5" destOrd="0" presId="urn:microsoft.com/office/officeart/2018/2/layout/IconLabelList"/>
    <dgm:cxn modelId="{86A348A3-F6D7-41A0-85B5-6951F32CB80D}" type="presParOf" srcId="{1F2AD063-F072-425C-A856-629903E5AAF4}" destId="{B6F411C5-41F9-4915-B37E-093A0B8A7D15}" srcOrd="6" destOrd="0" presId="urn:microsoft.com/office/officeart/2018/2/layout/IconLabelList"/>
    <dgm:cxn modelId="{301B1D70-1166-43E0-97CF-83D088A44B3B}" type="presParOf" srcId="{B6F411C5-41F9-4915-B37E-093A0B8A7D15}" destId="{5BB3526F-3E6C-4530-86E9-BE42173B3C85}" srcOrd="0" destOrd="0" presId="urn:microsoft.com/office/officeart/2018/2/layout/IconLabelList"/>
    <dgm:cxn modelId="{338E9D86-770E-475D-9280-D1F3B64A6F97}" type="presParOf" srcId="{B6F411C5-41F9-4915-B37E-093A0B8A7D15}" destId="{E50B2F74-00CC-4CBA-B24B-28890FF220AB}" srcOrd="1" destOrd="0" presId="urn:microsoft.com/office/officeart/2018/2/layout/IconLabelList"/>
    <dgm:cxn modelId="{E5EE3897-3AA5-49FD-BBBD-110241EC8EC3}" type="presParOf" srcId="{B6F411C5-41F9-4915-B37E-093A0B8A7D15}" destId="{B5ED6C2C-88C2-4121-BE49-F016342B5609}" srcOrd="2" destOrd="0" presId="urn:microsoft.com/office/officeart/2018/2/layout/IconLabelList"/>
    <dgm:cxn modelId="{0824C446-0E97-4E14-8262-7DF1B84565A9}" type="presParOf" srcId="{1F2AD063-F072-425C-A856-629903E5AAF4}" destId="{277A55BF-82BF-463F-B30D-80204A3E6DCB}" srcOrd="7" destOrd="0" presId="urn:microsoft.com/office/officeart/2018/2/layout/IconLabelList"/>
    <dgm:cxn modelId="{394AF15F-5ABE-4485-B91E-FD28B16A040C}" type="presParOf" srcId="{1F2AD063-F072-425C-A856-629903E5AAF4}" destId="{D05FE25B-9264-43AA-8ABD-DB0EAB23A657}" srcOrd="8" destOrd="0" presId="urn:microsoft.com/office/officeart/2018/2/layout/IconLabelList"/>
    <dgm:cxn modelId="{A542BCB1-7367-4FF6-8133-8F0A27080C93}" type="presParOf" srcId="{D05FE25B-9264-43AA-8ABD-DB0EAB23A657}" destId="{1C4A7DDA-D55E-4C33-8832-627F58C3A32A}" srcOrd="0" destOrd="0" presId="urn:microsoft.com/office/officeart/2018/2/layout/IconLabelList"/>
    <dgm:cxn modelId="{6EE76A6B-453F-416F-B53D-75D4DC4FEB08}" type="presParOf" srcId="{D05FE25B-9264-43AA-8ABD-DB0EAB23A657}" destId="{087FF0D3-3FCF-49C8-9577-78B9F02F87C1}" srcOrd="1" destOrd="0" presId="urn:microsoft.com/office/officeart/2018/2/layout/IconLabelList"/>
    <dgm:cxn modelId="{82C3A3B6-2639-4F87-BDF9-62E356B65D34}" type="presParOf" srcId="{D05FE25B-9264-43AA-8ABD-DB0EAB23A657}" destId="{02F40A27-5A6A-4875-A2AC-C0BCE1D8D724}" srcOrd="2" destOrd="0" presId="urn:microsoft.com/office/officeart/2018/2/layout/IconLabelList"/>
    <dgm:cxn modelId="{37B09331-5683-4514-AAAE-9F1F52150474}" type="presParOf" srcId="{1F2AD063-F072-425C-A856-629903E5AAF4}" destId="{3B9DC3AD-CC67-4759-A441-43B518DE2B99}" srcOrd="9" destOrd="0" presId="urn:microsoft.com/office/officeart/2018/2/layout/IconLabelList"/>
    <dgm:cxn modelId="{1834ACE5-EAAE-4161-9E7C-8A5CF643841F}" type="presParOf" srcId="{1F2AD063-F072-425C-A856-629903E5AAF4}" destId="{D967351D-0ADE-4F2F-9CDD-962417D8B8A6}" srcOrd="10" destOrd="0" presId="urn:microsoft.com/office/officeart/2018/2/layout/IconLabelList"/>
    <dgm:cxn modelId="{E246F80F-119D-46D4-AE87-7EAEA33A86B0}" type="presParOf" srcId="{D967351D-0ADE-4F2F-9CDD-962417D8B8A6}" destId="{41D85EDF-3832-4C48-8B0A-50AEE310FD8F}" srcOrd="0" destOrd="0" presId="urn:microsoft.com/office/officeart/2018/2/layout/IconLabelList"/>
    <dgm:cxn modelId="{92589F1E-7372-492F-BE0A-D429B7E60DED}" type="presParOf" srcId="{D967351D-0ADE-4F2F-9CDD-962417D8B8A6}" destId="{D1EFFBEC-D714-4EB0-9378-63E9786E3B8F}" srcOrd="1" destOrd="0" presId="urn:microsoft.com/office/officeart/2018/2/layout/IconLabelList"/>
    <dgm:cxn modelId="{E69C9ED6-1C63-4202-9F72-6F9B7682113F}" type="presParOf" srcId="{D967351D-0ADE-4F2F-9CDD-962417D8B8A6}" destId="{11E839FA-DF03-4BA2-8B09-40A7CCE7BBD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8AFEDB-3F26-40C2-BCB6-85D3159DD545}" type="doc">
      <dgm:prSet loTypeId="urn:microsoft.com/office/officeart/2008/layout/RadialCluster" loCatId="cycle" qsTypeId="urn:microsoft.com/office/officeart/2005/8/quickstyle/simple3" qsCatId="simple" csTypeId="urn:microsoft.com/office/officeart/2005/8/colors/accent1_2" csCatId="accent1" phldr="1"/>
      <dgm:spPr/>
      <dgm:t>
        <a:bodyPr/>
        <a:lstStyle/>
        <a:p>
          <a:endParaRPr lang="en-IN"/>
        </a:p>
      </dgm:t>
    </dgm:pt>
    <dgm:pt modelId="{CDEB0601-7C2B-4269-BE24-5F2EEA5FA4E8}">
      <dgm:prSet phldrT="[Text]"/>
      <dgm:spPr/>
      <dgm:t>
        <a:bodyPr/>
        <a:lstStyle/>
        <a:p>
          <a:r>
            <a:rPr lang="en-IN" dirty="0"/>
            <a:t>IoT</a:t>
          </a:r>
        </a:p>
      </dgm:t>
    </dgm:pt>
    <dgm:pt modelId="{976EA5AB-8536-4951-83CF-19040CF03F64}" type="parTrans" cxnId="{93C50414-F5A3-4759-8556-AE65D8DDE165}">
      <dgm:prSet/>
      <dgm:spPr/>
      <dgm:t>
        <a:bodyPr/>
        <a:lstStyle/>
        <a:p>
          <a:endParaRPr lang="en-IN"/>
        </a:p>
      </dgm:t>
    </dgm:pt>
    <dgm:pt modelId="{119B8D98-6554-491C-9832-35A0A1A6132A}" type="sibTrans" cxnId="{93C50414-F5A3-4759-8556-AE65D8DDE165}">
      <dgm:prSet/>
      <dgm:spPr/>
      <dgm:t>
        <a:bodyPr/>
        <a:lstStyle/>
        <a:p>
          <a:endParaRPr lang="en-IN"/>
        </a:p>
      </dgm:t>
    </dgm:pt>
    <dgm:pt modelId="{E3F97B87-3739-46FD-81B9-0692461C1C55}">
      <dgm:prSet phldrT="[Text]"/>
      <dgm:spPr/>
      <dgm:t>
        <a:bodyPr/>
        <a:lstStyle/>
        <a:p>
          <a:r>
            <a:rPr lang="en-IN" dirty="0"/>
            <a:t>Any Time</a:t>
          </a:r>
        </a:p>
      </dgm:t>
    </dgm:pt>
    <dgm:pt modelId="{596146D1-A7EB-4FA6-9B4F-8A2BFD94366A}" type="parTrans" cxnId="{68BC978D-5B49-4481-86E6-ADB8C0B8E70D}">
      <dgm:prSet/>
      <dgm:spPr/>
      <dgm:t>
        <a:bodyPr/>
        <a:lstStyle/>
        <a:p>
          <a:endParaRPr lang="en-IN"/>
        </a:p>
      </dgm:t>
    </dgm:pt>
    <dgm:pt modelId="{EDA0DCA3-B5C8-4488-9EB9-4FCAC9684D1C}" type="sibTrans" cxnId="{68BC978D-5B49-4481-86E6-ADB8C0B8E70D}">
      <dgm:prSet/>
      <dgm:spPr/>
      <dgm:t>
        <a:bodyPr/>
        <a:lstStyle/>
        <a:p>
          <a:endParaRPr lang="en-IN"/>
        </a:p>
      </dgm:t>
    </dgm:pt>
    <dgm:pt modelId="{264DE6DA-DEB8-4E47-A28F-1BCBACDA7903}">
      <dgm:prSet phldrT="[Text]"/>
      <dgm:spPr/>
      <dgm:t>
        <a:bodyPr/>
        <a:lstStyle/>
        <a:p>
          <a:r>
            <a:rPr lang="en-IN" dirty="0"/>
            <a:t>Any Place</a:t>
          </a:r>
        </a:p>
      </dgm:t>
    </dgm:pt>
    <dgm:pt modelId="{8718466F-9A51-461C-90D2-9EA1333329A8}" type="parTrans" cxnId="{78A97EF7-8CA9-4A7A-BA66-3DB7116A1FE3}">
      <dgm:prSet/>
      <dgm:spPr/>
      <dgm:t>
        <a:bodyPr/>
        <a:lstStyle/>
        <a:p>
          <a:endParaRPr lang="en-IN"/>
        </a:p>
      </dgm:t>
    </dgm:pt>
    <dgm:pt modelId="{BE534195-6A77-4841-8918-A41067B301C5}" type="sibTrans" cxnId="{78A97EF7-8CA9-4A7A-BA66-3DB7116A1FE3}">
      <dgm:prSet/>
      <dgm:spPr/>
      <dgm:t>
        <a:bodyPr/>
        <a:lstStyle/>
        <a:p>
          <a:endParaRPr lang="en-IN"/>
        </a:p>
      </dgm:t>
    </dgm:pt>
    <dgm:pt modelId="{CBD4E360-4433-46EA-96B9-91D6F9A888B4}">
      <dgm:prSet phldrT="[Text]"/>
      <dgm:spPr/>
      <dgm:t>
        <a:bodyPr/>
        <a:lstStyle/>
        <a:p>
          <a:r>
            <a:rPr lang="en-IN" dirty="0"/>
            <a:t>Any Thing</a:t>
          </a:r>
        </a:p>
      </dgm:t>
    </dgm:pt>
    <dgm:pt modelId="{3CB56629-21F8-47EA-9EB3-EBF865A47E19}" type="parTrans" cxnId="{8CF61961-FA6D-4E8C-8C85-EF0C7ECD8FAA}">
      <dgm:prSet/>
      <dgm:spPr/>
      <dgm:t>
        <a:bodyPr/>
        <a:lstStyle/>
        <a:p>
          <a:endParaRPr lang="en-IN"/>
        </a:p>
      </dgm:t>
    </dgm:pt>
    <dgm:pt modelId="{691909D7-D36F-4468-86EA-17DAA3EC3F06}" type="sibTrans" cxnId="{8CF61961-FA6D-4E8C-8C85-EF0C7ECD8FAA}">
      <dgm:prSet/>
      <dgm:spPr/>
      <dgm:t>
        <a:bodyPr/>
        <a:lstStyle/>
        <a:p>
          <a:endParaRPr lang="en-IN"/>
        </a:p>
      </dgm:t>
    </dgm:pt>
    <dgm:pt modelId="{8E666CCB-1E91-4D3B-ACC9-BF4013D96DF0}" type="pres">
      <dgm:prSet presAssocID="{0F8AFEDB-3F26-40C2-BCB6-85D3159DD545}" presName="Name0" presStyleCnt="0">
        <dgm:presLayoutVars>
          <dgm:chMax val="1"/>
          <dgm:chPref val="1"/>
          <dgm:dir/>
          <dgm:animOne val="branch"/>
          <dgm:animLvl val="lvl"/>
        </dgm:presLayoutVars>
      </dgm:prSet>
      <dgm:spPr/>
    </dgm:pt>
    <dgm:pt modelId="{E03B73B0-57B2-4B86-9C76-9D27784BDF8B}" type="pres">
      <dgm:prSet presAssocID="{CDEB0601-7C2B-4269-BE24-5F2EEA5FA4E8}" presName="singleCycle" presStyleCnt="0"/>
      <dgm:spPr/>
    </dgm:pt>
    <dgm:pt modelId="{B48642B6-AD1F-46FF-A066-2F72BCB25192}" type="pres">
      <dgm:prSet presAssocID="{CDEB0601-7C2B-4269-BE24-5F2EEA5FA4E8}" presName="singleCenter" presStyleLbl="node1" presStyleIdx="0" presStyleCnt="4">
        <dgm:presLayoutVars>
          <dgm:chMax val="7"/>
          <dgm:chPref val="7"/>
        </dgm:presLayoutVars>
      </dgm:prSet>
      <dgm:spPr/>
    </dgm:pt>
    <dgm:pt modelId="{7536AC72-C9A8-466D-BAF1-15168E7BDEC3}" type="pres">
      <dgm:prSet presAssocID="{596146D1-A7EB-4FA6-9B4F-8A2BFD94366A}" presName="Name56" presStyleLbl="parChTrans1D2" presStyleIdx="0" presStyleCnt="3"/>
      <dgm:spPr/>
    </dgm:pt>
    <dgm:pt modelId="{82A211FE-5C94-4158-881C-7F0AA5FC20E7}" type="pres">
      <dgm:prSet presAssocID="{E3F97B87-3739-46FD-81B9-0692461C1C55}" presName="text0" presStyleLbl="node1" presStyleIdx="1" presStyleCnt="4">
        <dgm:presLayoutVars>
          <dgm:bulletEnabled val="1"/>
        </dgm:presLayoutVars>
      </dgm:prSet>
      <dgm:spPr/>
    </dgm:pt>
    <dgm:pt modelId="{EF95AF66-C787-4B9E-8B18-BA0E94EBE2F6}" type="pres">
      <dgm:prSet presAssocID="{8718466F-9A51-461C-90D2-9EA1333329A8}" presName="Name56" presStyleLbl="parChTrans1D2" presStyleIdx="1" presStyleCnt="3"/>
      <dgm:spPr/>
    </dgm:pt>
    <dgm:pt modelId="{20C2A102-3BA8-48CD-92AA-8B12CEEDFBC1}" type="pres">
      <dgm:prSet presAssocID="{264DE6DA-DEB8-4E47-A28F-1BCBACDA7903}" presName="text0" presStyleLbl="node1" presStyleIdx="2" presStyleCnt="4">
        <dgm:presLayoutVars>
          <dgm:bulletEnabled val="1"/>
        </dgm:presLayoutVars>
      </dgm:prSet>
      <dgm:spPr/>
    </dgm:pt>
    <dgm:pt modelId="{91A08951-3238-45E1-A018-5B9160665050}" type="pres">
      <dgm:prSet presAssocID="{3CB56629-21F8-47EA-9EB3-EBF865A47E19}" presName="Name56" presStyleLbl="parChTrans1D2" presStyleIdx="2" presStyleCnt="3"/>
      <dgm:spPr/>
    </dgm:pt>
    <dgm:pt modelId="{1A3AB7CB-08E5-496C-8815-55D4B21A62F7}" type="pres">
      <dgm:prSet presAssocID="{CBD4E360-4433-46EA-96B9-91D6F9A888B4}" presName="text0" presStyleLbl="node1" presStyleIdx="3" presStyleCnt="4">
        <dgm:presLayoutVars>
          <dgm:bulletEnabled val="1"/>
        </dgm:presLayoutVars>
      </dgm:prSet>
      <dgm:spPr/>
    </dgm:pt>
  </dgm:ptLst>
  <dgm:cxnLst>
    <dgm:cxn modelId="{93C50414-F5A3-4759-8556-AE65D8DDE165}" srcId="{0F8AFEDB-3F26-40C2-BCB6-85D3159DD545}" destId="{CDEB0601-7C2B-4269-BE24-5F2EEA5FA4E8}" srcOrd="0" destOrd="0" parTransId="{976EA5AB-8536-4951-83CF-19040CF03F64}" sibTransId="{119B8D98-6554-491C-9832-35A0A1A6132A}"/>
    <dgm:cxn modelId="{F6C25823-55F0-4C33-B277-927037FA42CD}" type="presOf" srcId="{0F8AFEDB-3F26-40C2-BCB6-85D3159DD545}" destId="{8E666CCB-1E91-4D3B-ACC9-BF4013D96DF0}" srcOrd="0" destOrd="0" presId="urn:microsoft.com/office/officeart/2008/layout/RadialCluster"/>
    <dgm:cxn modelId="{8CF61961-FA6D-4E8C-8C85-EF0C7ECD8FAA}" srcId="{CDEB0601-7C2B-4269-BE24-5F2EEA5FA4E8}" destId="{CBD4E360-4433-46EA-96B9-91D6F9A888B4}" srcOrd="2" destOrd="0" parTransId="{3CB56629-21F8-47EA-9EB3-EBF865A47E19}" sibTransId="{691909D7-D36F-4468-86EA-17DAA3EC3F06}"/>
    <dgm:cxn modelId="{599B6B48-CA73-49DF-9EE8-A14F32693C99}" type="presOf" srcId="{CDEB0601-7C2B-4269-BE24-5F2EEA5FA4E8}" destId="{B48642B6-AD1F-46FF-A066-2F72BCB25192}" srcOrd="0" destOrd="0" presId="urn:microsoft.com/office/officeart/2008/layout/RadialCluster"/>
    <dgm:cxn modelId="{C9CF676C-DD3A-430D-B636-6A8084EF9712}" type="presOf" srcId="{3CB56629-21F8-47EA-9EB3-EBF865A47E19}" destId="{91A08951-3238-45E1-A018-5B9160665050}" srcOrd="0" destOrd="0" presId="urn:microsoft.com/office/officeart/2008/layout/RadialCluster"/>
    <dgm:cxn modelId="{68BC978D-5B49-4481-86E6-ADB8C0B8E70D}" srcId="{CDEB0601-7C2B-4269-BE24-5F2EEA5FA4E8}" destId="{E3F97B87-3739-46FD-81B9-0692461C1C55}" srcOrd="0" destOrd="0" parTransId="{596146D1-A7EB-4FA6-9B4F-8A2BFD94366A}" sibTransId="{EDA0DCA3-B5C8-4488-9EB9-4FCAC9684D1C}"/>
    <dgm:cxn modelId="{A1C19EA7-46BB-47FC-864F-A520731D840F}" type="presOf" srcId="{CBD4E360-4433-46EA-96B9-91D6F9A888B4}" destId="{1A3AB7CB-08E5-496C-8815-55D4B21A62F7}" srcOrd="0" destOrd="0" presId="urn:microsoft.com/office/officeart/2008/layout/RadialCluster"/>
    <dgm:cxn modelId="{B4ED0EEE-C37F-47E4-89A5-DE6A38E65220}" type="presOf" srcId="{596146D1-A7EB-4FA6-9B4F-8A2BFD94366A}" destId="{7536AC72-C9A8-466D-BAF1-15168E7BDEC3}" srcOrd="0" destOrd="0" presId="urn:microsoft.com/office/officeart/2008/layout/RadialCluster"/>
    <dgm:cxn modelId="{7F3648F0-2C86-4D91-BD90-24250DF54B48}" type="presOf" srcId="{E3F97B87-3739-46FD-81B9-0692461C1C55}" destId="{82A211FE-5C94-4158-881C-7F0AA5FC20E7}" srcOrd="0" destOrd="0" presId="urn:microsoft.com/office/officeart/2008/layout/RadialCluster"/>
    <dgm:cxn modelId="{29C155F3-1027-44D6-B0A6-7EDAA37DE5CC}" type="presOf" srcId="{264DE6DA-DEB8-4E47-A28F-1BCBACDA7903}" destId="{20C2A102-3BA8-48CD-92AA-8B12CEEDFBC1}" srcOrd="0" destOrd="0" presId="urn:microsoft.com/office/officeart/2008/layout/RadialCluster"/>
    <dgm:cxn modelId="{BEA0E4F4-22B1-4396-918E-4099220CF711}" type="presOf" srcId="{8718466F-9A51-461C-90D2-9EA1333329A8}" destId="{EF95AF66-C787-4B9E-8B18-BA0E94EBE2F6}" srcOrd="0" destOrd="0" presId="urn:microsoft.com/office/officeart/2008/layout/RadialCluster"/>
    <dgm:cxn modelId="{78A97EF7-8CA9-4A7A-BA66-3DB7116A1FE3}" srcId="{CDEB0601-7C2B-4269-BE24-5F2EEA5FA4E8}" destId="{264DE6DA-DEB8-4E47-A28F-1BCBACDA7903}" srcOrd="1" destOrd="0" parTransId="{8718466F-9A51-461C-90D2-9EA1333329A8}" sibTransId="{BE534195-6A77-4841-8918-A41067B301C5}"/>
    <dgm:cxn modelId="{72148EF7-F54B-4FF9-958E-E8BED90B8A2F}" type="presParOf" srcId="{8E666CCB-1E91-4D3B-ACC9-BF4013D96DF0}" destId="{E03B73B0-57B2-4B86-9C76-9D27784BDF8B}" srcOrd="0" destOrd="0" presId="urn:microsoft.com/office/officeart/2008/layout/RadialCluster"/>
    <dgm:cxn modelId="{31A6B7AF-F9ED-4684-B577-6D30BCE8F583}" type="presParOf" srcId="{E03B73B0-57B2-4B86-9C76-9D27784BDF8B}" destId="{B48642B6-AD1F-46FF-A066-2F72BCB25192}" srcOrd="0" destOrd="0" presId="urn:microsoft.com/office/officeart/2008/layout/RadialCluster"/>
    <dgm:cxn modelId="{AB1C0E06-A6A4-4660-B7C1-B268B3C1DC62}" type="presParOf" srcId="{E03B73B0-57B2-4B86-9C76-9D27784BDF8B}" destId="{7536AC72-C9A8-466D-BAF1-15168E7BDEC3}" srcOrd="1" destOrd="0" presId="urn:microsoft.com/office/officeart/2008/layout/RadialCluster"/>
    <dgm:cxn modelId="{DFBECA0C-9230-4E63-9CE7-45294949D751}" type="presParOf" srcId="{E03B73B0-57B2-4B86-9C76-9D27784BDF8B}" destId="{82A211FE-5C94-4158-881C-7F0AA5FC20E7}" srcOrd="2" destOrd="0" presId="urn:microsoft.com/office/officeart/2008/layout/RadialCluster"/>
    <dgm:cxn modelId="{9C76E438-F3DC-40AE-ABF2-E17D7F12E4CB}" type="presParOf" srcId="{E03B73B0-57B2-4B86-9C76-9D27784BDF8B}" destId="{EF95AF66-C787-4B9E-8B18-BA0E94EBE2F6}" srcOrd="3" destOrd="0" presId="urn:microsoft.com/office/officeart/2008/layout/RadialCluster"/>
    <dgm:cxn modelId="{2950B7BA-6998-42DF-9E3E-E9CFA367873E}" type="presParOf" srcId="{E03B73B0-57B2-4B86-9C76-9D27784BDF8B}" destId="{20C2A102-3BA8-48CD-92AA-8B12CEEDFBC1}" srcOrd="4" destOrd="0" presId="urn:microsoft.com/office/officeart/2008/layout/RadialCluster"/>
    <dgm:cxn modelId="{28F63DCB-8A1A-494E-874C-F1396A01982E}" type="presParOf" srcId="{E03B73B0-57B2-4B86-9C76-9D27784BDF8B}" destId="{91A08951-3238-45E1-A018-5B9160665050}" srcOrd="5" destOrd="0" presId="urn:microsoft.com/office/officeart/2008/layout/RadialCluster"/>
    <dgm:cxn modelId="{0E668987-CA36-472A-A9E9-CC4FB6BB5A53}" type="presParOf" srcId="{E03B73B0-57B2-4B86-9C76-9D27784BDF8B}" destId="{1A3AB7CB-08E5-496C-8815-55D4B21A62F7}"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77CA13-4EF5-4D04-8C05-2FD1004F688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CEE045-953A-461E-BA4C-CCC89F4E0FC8}">
      <dgm:prSet/>
      <dgm:spPr/>
      <dgm:t>
        <a:bodyPr/>
        <a:lstStyle/>
        <a:p>
          <a:r>
            <a:rPr lang="en-IN"/>
            <a:t>Connect</a:t>
          </a:r>
          <a:endParaRPr lang="en-US"/>
        </a:p>
      </dgm:t>
    </dgm:pt>
    <dgm:pt modelId="{61FCDD13-CC7A-4324-97D1-6813E7E55C90}" type="parTrans" cxnId="{1121CBA3-661A-44BA-B3C0-EDD4281AC2CC}">
      <dgm:prSet/>
      <dgm:spPr/>
      <dgm:t>
        <a:bodyPr/>
        <a:lstStyle/>
        <a:p>
          <a:endParaRPr lang="en-US"/>
        </a:p>
      </dgm:t>
    </dgm:pt>
    <dgm:pt modelId="{65A087B6-D2CC-4405-B6D1-3EB3D1CC634D}" type="sibTrans" cxnId="{1121CBA3-661A-44BA-B3C0-EDD4281AC2CC}">
      <dgm:prSet/>
      <dgm:spPr/>
      <dgm:t>
        <a:bodyPr/>
        <a:lstStyle/>
        <a:p>
          <a:endParaRPr lang="en-US"/>
        </a:p>
      </dgm:t>
    </dgm:pt>
    <dgm:pt modelId="{DBE57E5F-FD2B-4B09-B93A-51705B27FF14}">
      <dgm:prSet/>
      <dgm:spPr/>
      <dgm:t>
        <a:bodyPr/>
        <a:lstStyle/>
        <a:p>
          <a:r>
            <a:rPr lang="en-IN"/>
            <a:t>Device Virtualization</a:t>
          </a:r>
          <a:endParaRPr lang="en-US"/>
        </a:p>
      </dgm:t>
    </dgm:pt>
    <dgm:pt modelId="{C7AE450C-C3CF-4ECA-86BB-6EBD67BFAEA1}" type="parTrans" cxnId="{CC60C428-14AB-4B32-B76A-6B12CFD64AC0}">
      <dgm:prSet/>
      <dgm:spPr/>
      <dgm:t>
        <a:bodyPr/>
        <a:lstStyle/>
        <a:p>
          <a:endParaRPr lang="en-US"/>
        </a:p>
      </dgm:t>
    </dgm:pt>
    <dgm:pt modelId="{68A274DE-1D3A-4E55-9ADF-E06C40656C60}" type="sibTrans" cxnId="{CC60C428-14AB-4B32-B76A-6B12CFD64AC0}">
      <dgm:prSet/>
      <dgm:spPr/>
      <dgm:t>
        <a:bodyPr/>
        <a:lstStyle/>
        <a:p>
          <a:endParaRPr lang="en-US"/>
        </a:p>
      </dgm:t>
    </dgm:pt>
    <dgm:pt modelId="{5BD29D3C-5F35-421D-B6F7-3D607C01EA72}">
      <dgm:prSet/>
      <dgm:spPr/>
      <dgm:t>
        <a:bodyPr/>
        <a:lstStyle/>
        <a:p>
          <a:r>
            <a:rPr lang="en-IN"/>
            <a:t>High Speed Messaging</a:t>
          </a:r>
          <a:endParaRPr lang="en-US"/>
        </a:p>
      </dgm:t>
    </dgm:pt>
    <dgm:pt modelId="{10C17148-47F4-4D97-AD9A-0C23C7B0B884}" type="parTrans" cxnId="{ACEAD456-72A3-4F1B-973B-A4FC8CB66178}">
      <dgm:prSet/>
      <dgm:spPr/>
      <dgm:t>
        <a:bodyPr/>
        <a:lstStyle/>
        <a:p>
          <a:endParaRPr lang="en-US"/>
        </a:p>
      </dgm:t>
    </dgm:pt>
    <dgm:pt modelId="{8DBBB1D3-EE51-478A-8B0D-77245C320CED}" type="sibTrans" cxnId="{ACEAD456-72A3-4F1B-973B-A4FC8CB66178}">
      <dgm:prSet/>
      <dgm:spPr/>
      <dgm:t>
        <a:bodyPr/>
        <a:lstStyle/>
        <a:p>
          <a:endParaRPr lang="en-US"/>
        </a:p>
      </dgm:t>
    </dgm:pt>
    <dgm:pt modelId="{B5CAEE01-3FF8-4589-BC40-4B11F9F72B65}">
      <dgm:prSet/>
      <dgm:spPr/>
      <dgm:t>
        <a:bodyPr/>
        <a:lstStyle/>
        <a:p>
          <a:r>
            <a:rPr lang="en-IN"/>
            <a:t>Endpoint Management</a:t>
          </a:r>
          <a:endParaRPr lang="en-US"/>
        </a:p>
      </dgm:t>
    </dgm:pt>
    <dgm:pt modelId="{6A9C6D26-F193-4C7D-BA05-C00F00675CBB}" type="parTrans" cxnId="{443AB147-CB74-4371-9815-2665A20753E8}">
      <dgm:prSet/>
      <dgm:spPr/>
      <dgm:t>
        <a:bodyPr/>
        <a:lstStyle/>
        <a:p>
          <a:endParaRPr lang="en-US"/>
        </a:p>
      </dgm:t>
    </dgm:pt>
    <dgm:pt modelId="{326E245B-42FE-4427-B467-F78D11B04E8A}" type="sibTrans" cxnId="{443AB147-CB74-4371-9815-2665A20753E8}">
      <dgm:prSet/>
      <dgm:spPr/>
      <dgm:t>
        <a:bodyPr/>
        <a:lstStyle/>
        <a:p>
          <a:endParaRPr lang="en-US"/>
        </a:p>
      </dgm:t>
    </dgm:pt>
    <dgm:pt modelId="{78C51422-8B2A-4551-9550-B7282BAEE6DB}">
      <dgm:prSet/>
      <dgm:spPr/>
      <dgm:t>
        <a:bodyPr/>
        <a:lstStyle/>
        <a:p>
          <a:r>
            <a:rPr lang="en-IN"/>
            <a:t>Analyse</a:t>
          </a:r>
          <a:endParaRPr lang="en-US"/>
        </a:p>
      </dgm:t>
    </dgm:pt>
    <dgm:pt modelId="{C59D664A-9DFD-43D7-B704-25075B2C2C4C}" type="parTrans" cxnId="{A067786D-ED98-4967-95F9-B835F6BE6FBA}">
      <dgm:prSet/>
      <dgm:spPr/>
      <dgm:t>
        <a:bodyPr/>
        <a:lstStyle/>
        <a:p>
          <a:endParaRPr lang="en-US"/>
        </a:p>
      </dgm:t>
    </dgm:pt>
    <dgm:pt modelId="{2F62659F-2BC8-4D71-8F3E-C913438D7E6A}" type="sibTrans" cxnId="{A067786D-ED98-4967-95F9-B835F6BE6FBA}">
      <dgm:prSet/>
      <dgm:spPr/>
      <dgm:t>
        <a:bodyPr/>
        <a:lstStyle/>
        <a:p>
          <a:endParaRPr lang="en-US"/>
        </a:p>
      </dgm:t>
    </dgm:pt>
    <dgm:pt modelId="{4C369ADD-E66A-4F0E-BA14-1962D42A2E7A}">
      <dgm:prSet/>
      <dgm:spPr/>
      <dgm:t>
        <a:bodyPr/>
        <a:lstStyle/>
        <a:p>
          <a:r>
            <a:rPr lang="en-IN"/>
            <a:t>Stream Processing</a:t>
          </a:r>
          <a:endParaRPr lang="en-US"/>
        </a:p>
      </dgm:t>
    </dgm:pt>
    <dgm:pt modelId="{5CF7A2F5-CF92-4804-9679-92C80E33615D}" type="parTrans" cxnId="{F1859428-B67B-4E19-89F8-F72AA795126A}">
      <dgm:prSet/>
      <dgm:spPr/>
      <dgm:t>
        <a:bodyPr/>
        <a:lstStyle/>
        <a:p>
          <a:endParaRPr lang="en-US"/>
        </a:p>
      </dgm:t>
    </dgm:pt>
    <dgm:pt modelId="{C7AAA922-349D-4515-A2D1-89E0FB35579A}" type="sibTrans" cxnId="{F1859428-B67B-4E19-89F8-F72AA795126A}">
      <dgm:prSet/>
      <dgm:spPr/>
      <dgm:t>
        <a:bodyPr/>
        <a:lstStyle/>
        <a:p>
          <a:endParaRPr lang="en-US"/>
        </a:p>
      </dgm:t>
    </dgm:pt>
    <dgm:pt modelId="{B89BAAF8-3DE4-4495-BEBF-3B2962EA513A}">
      <dgm:prSet/>
      <dgm:spPr/>
      <dgm:t>
        <a:bodyPr/>
        <a:lstStyle/>
        <a:p>
          <a:r>
            <a:rPr lang="en-IN"/>
            <a:t>Data Enrichment</a:t>
          </a:r>
          <a:endParaRPr lang="en-US"/>
        </a:p>
      </dgm:t>
    </dgm:pt>
    <dgm:pt modelId="{F82F62D4-7849-4C6D-BD49-56C49E204080}" type="parTrans" cxnId="{099D6AD6-3CD6-4CB3-A3A0-2769A102C9B7}">
      <dgm:prSet/>
      <dgm:spPr/>
      <dgm:t>
        <a:bodyPr/>
        <a:lstStyle/>
        <a:p>
          <a:endParaRPr lang="en-US"/>
        </a:p>
      </dgm:t>
    </dgm:pt>
    <dgm:pt modelId="{13A8AB6B-AC66-4461-9CE3-89964F32C08D}" type="sibTrans" cxnId="{099D6AD6-3CD6-4CB3-A3A0-2769A102C9B7}">
      <dgm:prSet/>
      <dgm:spPr/>
      <dgm:t>
        <a:bodyPr/>
        <a:lstStyle/>
        <a:p>
          <a:endParaRPr lang="en-US"/>
        </a:p>
      </dgm:t>
    </dgm:pt>
    <dgm:pt modelId="{AB1B1D16-BC40-4BB4-ADDE-12C6E96AF0AF}">
      <dgm:prSet/>
      <dgm:spPr/>
      <dgm:t>
        <a:bodyPr/>
        <a:lstStyle/>
        <a:p>
          <a:r>
            <a:rPr lang="en-IN"/>
            <a:t>Event Stores</a:t>
          </a:r>
          <a:endParaRPr lang="en-US"/>
        </a:p>
      </dgm:t>
    </dgm:pt>
    <dgm:pt modelId="{BD80E0D2-0A9F-42C8-BFBC-A1CE58D15580}" type="parTrans" cxnId="{BE837D7D-EF88-4053-8B51-205460613424}">
      <dgm:prSet/>
      <dgm:spPr/>
      <dgm:t>
        <a:bodyPr/>
        <a:lstStyle/>
        <a:p>
          <a:endParaRPr lang="en-US"/>
        </a:p>
      </dgm:t>
    </dgm:pt>
    <dgm:pt modelId="{7AE1C999-4575-4AA8-A593-05A20D37D5A0}" type="sibTrans" cxnId="{BE837D7D-EF88-4053-8B51-205460613424}">
      <dgm:prSet/>
      <dgm:spPr/>
      <dgm:t>
        <a:bodyPr/>
        <a:lstStyle/>
        <a:p>
          <a:endParaRPr lang="en-US"/>
        </a:p>
      </dgm:t>
    </dgm:pt>
    <dgm:pt modelId="{71D5B8E9-677F-4B10-9053-CDC515149F1A}">
      <dgm:prSet/>
      <dgm:spPr/>
      <dgm:t>
        <a:bodyPr/>
        <a:lstStyle/>
        <a:p>
          <a:r>
            <a:rPr lang="en-IN"/>
            <a:t>Integrate</a:t>
          </a:r>
          <a:endParaRPr lang="en-US"/>
        </a:p>
      </dgm:t>
    </dgm:pt>
    <dgm:pt modelId="{2F5B3F1C-AE73-4FFD-94F1-89E9C10922CC}" type="parTrans" cxnId="{77557192-E113-4D5D-A838-65F7B4741D6F}">
      <dgm:prSet/>
      <dgm:spPr/>
      <dgm:t>
        <a:bodyPr/>
        <a:lstStyle/>
        <a:p>
          <a:endParaRPr lang="en-US"/>
        </a:p>
      </dgm:t>
    </dgm:pt>
    <dgm:pt modelId="{15525132-EE37-4858-A54D-97DF9196534E}" type="sibTrans" cxnId="{77557192-E113-4D5D-A838-65F7B4741D6F}">
      <dgm:prSet/>
      <dgm:spPr/>
      <dgm:t>
        <a:bodyPr/>
        <a:lstStyle/>
        <a:p>
          <a:endParaRPr lang="en-US"/>
        </a:p>
      </dgm:t>
    </dgm:pt>
    <dgm:pt modelId="{A3656644-59A4-42FE-88D4-A5FA2DAE1A82}">
      <dgm:prSet/>
      <dgm:spPr/>
      <dgm:t>
        <a:bodyPr/>
        <a:lstStyle/>
        <a:p>
          <a:r>
            <a:rPr lang="en-IN"/>
            <a:t>Enterprise Connectivity</a:t>
          </a:r>
          <a:endParaRPr lang="en-US"/>
        </a:p>
      </dgm:t>
    </dgm:pt>
    <dgm:pt modelId="{64D1113A-357D-4339-9345-8A41B4AE143C}" type="parTrans" cxnId="{E2DDE830-EFCF-476B-BACF-0CDAF945D996}">
      <dgm:prSet/>
      <dgm:spPr/>
      <dgm:t>
        <a:bodyPr/>
        <a:lstStyle/>
        <a:p>
          <a:endParaRPr lang="en-US"/>
        </a:p>
      </dgm:t>
    </dgm:pt>
    <dgm:pt modelId="{61746472-C503-4256-AA4A-89FF1E0C5757}" type="sibTrans" cxnId="{E2DDE830-EFCF-476B-BACF-0CDAF945D996}">
      <dgm:prSet/>
      <dgm:spPr/>
      <dgm:t>
        <a:bodyPr/>
        <a:lstStyle/>
        <a:p>
          <a:endParaRPr lang="en-US"/>
        </a:p>
      </dgm:t>
    </dgm:pt>
    <dgm:pt modelId="{057C82C6-4929-4F09-A757-BA6A14668AD3}">
      <dgm:prSet/>
      <dgm:spPr/>
      <dgm:t>
        <a:bodyPr/>
        <a:lstStyle/>
        <a:p>
          <a:r>
            <a:rPr lang="en-IN"/>
            <a:t>REST APIs</a:t>
          </a:r>
          <a:endParaRPr lang="en-US"/>
        </a:p>
      </dgm:t>
    </dgm:pt>
    <dgm:pt modelId="{ABC19868-1356-42AE-937F-4947AA81F359}" type="parTrans" cxnId="{8054133F-069D-41E9-BE1E-DC66C659F57D}">
      <dgm:prSet/>
      <dgm:spPr/>
      <dgm:t>
        <a:bodyPr/>
        <a:lstStyle/>
        <a:p>
          <a:endParaRPr lang="en-US"/>
        </a:p>
      </dgm:t>
    </dgm:pt>
    <dgm:pt modelId="{0CE9C173-24A4-436A-B30A-10494D3A5E44}" type="sibTrans" cxnId="{8054133F-069D-41E9-BE1E-DC66C659F57D}">
      <dgm:prSet/>
      <dgm:spPr/>
      <dgm:t>
        <a:bodyPr/>
        <a:lstStyle/>
        <a:p>
          <a:endParaRPr lang="en-US"/>
        </a:p>
      </dgm:t>
    </dgm:pt>
    <dgm:pt modelId="{379A2CBA-F160-4A98-838E-43EEB6B9E480}">
      <dgm:prSet/>
      <dgm:spPr/>
      <dgm:t>
        <a:bodyPr/>
        <a:lstStyle/>
        <a:p>
          <a:r>
            <a:rPr lang="en-IN"/>
            <a:t>Command and Control </a:t>
          </a:r>
          <a:endParaRPr lang="en-US"/>
        </a:p>
      </dgm:t>
    </dgm:pt>
    <dgm:pt modelId="{E71D2AAF-1103-44B8-9B2E-28FC8742527F}" type="parTrans" cxnId="{9CDA8C7D-8930-47DB-BDF4-3CB0F3B8DE67}">
      <dgm:prSet/>
      <dgm:spPr/>
      <dgm:t>
        <a:bodyPr/>
        <a:lstStyle/>
        <a:p>
          <a:endParaRPr lang="en-US"/>
        </a:p>
      </dgm:t>
    </dgm:pt>
    <dgm:pt modelId="{71B95451-975B-4164-894B-76571CD23C36}" type="sibTrans" cxnId="{9CDA8C7D-8930-47DB-BDF4-3CB0F3B8DE67}">
      <dgm:prSet/>
      <dgm:spPr/>
      <dgm:t>
        <a:bodyPr/>
        <a:lstStyle/>
        <a:p>
          <a:endParaRPr lang="en-US"/>
        </a:p>
      </dgm:t>
    </dgm:pt>
    <dgm:pt modelId="{3EB136FA-CF1B-4BB4-B28D-88A6F396D37B}" type="pres">
      <dgm:prSet presAssocID="{3077CA13-4EF5-4D04-8C05-2FD1004F6887}" presName="root" presStyleCnt="0">
        <dgm:presLayoutVars>
          <dgm:dir/>
          <dgm:resizeHandles val="exact"/>
        </dgm:presLayoutVars>
      </dgm:prSet>
      <dgm:spPr/>
    </dgm:pt>
    <dgm:pt modelId="{ECE3A9AB-4CB1-4173-9A3F-10ADC0123648}" type="pres">
      <dgm:prSet presAssocID="{96CEE045-953A-461E-BA4C-CCC89F4E0FC8}" presName="compNode" presStyleCnt="0"/>
      <dgm:spPr/>
    </dgm:pt>
    <dgm:pt modelId="{E64B4BDB-8611-4554-B092-4D2BABF21C7B}" type="pres">
      <dgm:prSet presAssocID="{96CEE045-953A-461E-BA4C-CCC89F4E0FC8}" presName="bgRect" presStyleLbl="bgShp" presStyleIdx="0" presStyleCnt="3"/>
      <dgm:spPr/>
    </dgm:pt>
    <dgm:pt modelId="{1A6A5655-212B-4603-B099-779C4F15EA17}" type="pres">
      <dgm:prSet presAssocID="{96CEE045-953A-461E-BA4C-CCC89F4E0F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25E8D9D1-D2B9-4A01-84BA-E209BA06A43B}" type="pres">
      <dgm:prSet presAssocID="{96CEE045-953A-461E-BA4C-CCC89F4E0FC8}" presName="spaceRect" presStyleCnt="0"/>
      <dgm:spPr/>
    </dgm:pt>
    <dgm:pt modelId="{15CA1D69-11B1-4C78-8666-EAE2D382D5F4}" type="pres">
      <dgm:prSet presAssocID="{96CEE045-953A-461E-BA4C-CCC89F4E0FC8}" presName="parTx" presStyleLbl="revTx" presStyleIdx="0" presStyleCnt="6">
        <dgm:presLayoutVars>
          <dgm:chMax val="0"/>
          <dgm:chPref val="0"/>
        </dgm:presLayoutVars>
      </dgm:prSet>
      <dgm:spPr/>
    </dgm:pt>
    <dgm:pt modelId="{00E1AE75-97AE-4F5C-A61C-DD1C70231283}" type="pres">
      <dgm:prSet presAssocID="{96CEE045-953A-461E-BA4C-CCC89F4E0FC8}" presName="desTx" presStyleLbl="revTx" presStyleIdx="1" presStyleCnt="6">
        <dgm:presLayoutVars/>
      </dgm:prSet>
      <dgm:spPr/>
    </dgm:pt>
    <dgm:pt modelId="{0BBE819A-BBAE-42AE-9EBC-40AB07063F82}" type="pres">
      <dgm:prSet presAssocID="{65A087B6-D2CC-4405-B6D1-3EB3D1CC634D}" presName="sibTrans" presStyleCnt="0"/>
      <dgm:spPr/>
    </dgm:pt>
    <dgm:pt modelId="{A2F190BE-EFC0-4E47-9C45-0003B1392812}" type="pres">
      <dgm:prSet presAssocID="{78C51422-8B2A-4551-9550-B7282BAEE6DB}" presName="compNode" presStyleCnt="0"/>
      <dgm:spPr/>
    </dgm:pt>
    <dgm:pt modelId="{E3D224BA-D1F7-44D7-91AF-A7542F55C4A3}" type="pres">
      <dgm:prSet presAssocID="{78C51422-8B2A-4551-9550-B7282BAEE6DB}" presName="bgRect" presStyleLbl="bgShp" presStyleIdx="1" presStyleCnt="3"/>
      <dgm:spPr/>
    </dgm:pt>
    <dgm:pt modelId="{CC111692-B7C3-48D2-81A4-D2B60D2D7A46}" type="pres">
      <dgm:prSet presAssocID="{78C51422-8B2A-4551-9550-B7282BAEE6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9F28945-C563-4E13-9A6A-1BF52EF04485}" type="pres">
      <dgm:prSet presAssocID="{78C51422-8B2A-4551-9550-B7282BAEE6DB}" presName="spaceRect" presStyleCnt="0"/>
      <dgm:spPr/>
    </dgm:pt>
    <dgm:pt modelId="{2E48E831-0DCE-4C15-A3C8-86F215A6B840}" type="pres">
      <dgm:prSet presAssocID="{78C51422-8B2A-4551-9550-B7282BAEE6DB}" presName="parTx" presStyleLbl="revTx" presStyleIdx="2" presStyleCnt="6">
        <dgm:presLayoutVars>
          <dgm:chMax val="0"/>
          <dgm:chPref val="0"/>
        </dgm:presLayoutVars>
      </dgm:prSet>
      <dgm:spPr/>
    </dgm:pt>
    <dgm:pt modelId="{76B17262-D42F-42C4-AECD-4296646BD48A}" type="pres">
      <dgm:prSet presAssocID="{78C51422-8B2A-4551-9550-B7282BAEE6DB}" presName="desTx" presStyleLbl="revTx" presStyleIdx="3" presStyleCnt="6">
        <dgm:presLayoutVars/>
      </dgm:prSet>
      <dgm:spPr/>
    </dgm:pt>
    <dgm:pt modelId="{5CD98583-A25C-428D-A753-9D740C3C7CF7}" type="pres">
      <dgm:prSet presAssocID="{2F62659F-2BC8-4D71-8F3E-C913438D7E6A}" presName="sibTrans" presStyleCnt="0"/>
      <dgm:spPr/>
    </dgm:pt>
    <dgm:pt modelId="{E484D2A3-5FC8-4196-88C6-DF2A643AA350}" type="pres">
      <dgm:prSet presAssocID="{71D5B8E9-677F-4B10-9053-CDC515149F1A}" presName="compNode" presStyleCnt="0"/>
      <dgm:spPr/>
    </dgm:pt>
    <dgm:pt modelId="{903E14DD-ED62-4FAA-A3F1-1E3B471097D1}" type="pres">
      <dgm:prSet presAssocID="{71D5B8E9-677F-4B10-9053-CDC515149F1A}" presName="bgRect" presStyleLbl="bgShp" presStyleIdx="2" presStyleCnt="3"/>
      <dgm:spPr/>
    </dgm:pt>
    <dgm:pt modelId="{58FA61E0-0164-45A9-9C5E-182A3E2F2230}" type="pres">
      <dgm:prSet presAssocID="{71D5B8E9-677F-4B10-9053-CDC515149F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83FA0755-2E79-4184-B5A6-34963AB16963}" type="pres">
      <dgm:prSet presAssocID="{71D5B8E9-677F-4B10-9053-CDC515149F1A}" presName="spaceRect" presStyleCnt="0"/>
      <dgm:spPr/>
    </dgm:pt>
    <dgm:pt modelId="{C948892E-F12C-47D2-9DE6-BE9EB87115A1}" type="pres">
      <dgm:prSet presAssocID="{71D5B8E9-677F-4B10-9053-CDC515149F1A}" presName="parTx" presStyleLbl="revTx" presStyleIdx="4" presStyleCnt="6">
        <dgm:presLayoutVars>
          <dgm:chMax val="0"/>
          <dgm:chPref val="0"/>
        </dgm:presLayoutVars>
      </dgm:prSet>
      <dgm:spPr/>
    </dgm:pt>
    <dgm:pt modelId="{5339E345-2C53-42E4-8FCC-CF3B9D39CBCE}" type="pres">
      <dgm:prSet presAssocID="{71D5B8E9-677F-4B10-9053-CDC515149F1A}" presName="desTx" presStyleLbl="revTx" presStyleIdx="5" presStyleCnt="6">
        <dgm:presLayoutVars/>
      </dgm:prSet>
      <dgm:spPr/>
    </dgm:pt>
  </dgm:ptLst>
  <dgm:cxnLst>
    <dgm:cxn modelId="{5C8C9810-6A69-4EBE-8406-0D0F255219E5}" type="presOf" srcId="{AB1B1D16-BC40-4BB4-ADDE-12C6E96AF0AF}" destId="{76B17262-D42F-42C4-AECD-4296646BD48A}" srcOrd="0" destOrd="2" presId="urn:microsoft.com/office/officeart/2018/2/layout/IconVerticalSolidList"/>
    <dgm:cxn modelId="{011E761D-05F9-4723-80AB-C6044A5CD3D9}" type="presOf" srcId="{379A2CBA-F160-4A98-838E-43EEB6B9E480}" destId="{5339E345-2C53-42E4-8FCC-CF3B9D39CBCE}" srcOrd="0" destOrd="2" presId="urn:microsoft.com/office/officeart/2018/2/layout/IconVerticalSolidList"/>
    <dgm:cxn modelId="{7C2A4421-47C3-477F-BBEA-1BB67F9E3159}" type="presOf" srcId="{3077CA13-4EF5-4D04-8C05-2FD1004F6887}" destId="{3EB136FA-CF1B-4BB4-B28D-88A6F396D37B}" srcOrd="0" destOrd="0" presId="urn:microsoft.com/office/officeart/2018/2/layout/IconVerticalSolidList"/>
    <dgm:cxn modelId="{F1859428-B67B-4E19-89F8-F72AA795126A}" srcId="{78C51422-8B2A-4551-9550-B7282BAEE6DB}" destId="{4C369ADD-E66A-4F0E-BA14-1962D42A2E7A}" srcOrd="0" destOrd="0" parTransId="{5CF7A2F5-CF92-4804-9679-92C80E33615D}" sibTransId="{C7AAA922-349D-4515-A2D1-89E0FB35579A}"/>
    <dgm:cxn modelId="{CC60C428-14AB-4B32-B76A-6B12CFD64AC0}" srcId="{96CEE045-953A-461E-BA4C-CCC89F4E0FC8}" destId="{DBE57E5F-FD2B-4B09-B93A-51705B27FF14}" srcOrd="0" destOrd="0" parTransId="{C7AE450C-C3CF-4ECA-86BB-6EBD67BFAEA1}" sibTransId="{68A274DE-1D3A-4E55-9ADF-E06C40656C60}"/>
    <dgm:cxn modelId="{E2DDE830-EFCF-476B-BACF-0CDAF945D996}" srcId="{71D5B8E9-677F-4B10-9053-CDC515149F1A}" destId="{A3656644-59A4-42FE-88D4-A5FA2DAE1A82}" srcOrd="0" destOrd="0" parTransId="{64D1113A-357D-4339-9345-8A41B4AE143C}" sibTransId="{61746472-C503-4256-AA4A-89FF1E0C5757}"/>
    <dgm:cxn modelId="{8054133F-069D-41E9-BE1E-DC66C659F57D}" srcId="{71D5B8E9-677F-4B10-9053-CDC515149F1A}" destId="{057C82C6-4929-4F09-A757-BA6A14668AD3}" srcOrd="1" destOrd="0" parTransId="{ABC19868-1356-42AE-937F-4947AA81F359}" sibTransId="{0CE9C173-24A4-436A-B30A-10494D3A5E44}"/>
    <dgm:cxn modelId="{443AB147-CB74-4371-9815-2665A20753E8}" srcId="{96CEE045-953A-461E-BA4C-CCC89F4E0FC8}" destId="{B5CAEE01-3FF8-4589-BC40-4B11F9F72B65}" srcOrd="2" destOrd="0" parTransId="{6A9C6D26-F193-4C7D-BA05-C00F00675CBB}" sibTransId="{326E245B-42FE-4427-B467-F78D11B04E8A}"/>
    <dgm:cxn modelId="{A067786D-ED98-4967-95F9-B835F6BE6FBA}" srcId="{3077CA13-4EF5-4D04-8C05-2FD1004F6887}" destId="{78C51422-8B2A-4551-9550-B7282BAEE6DB}" srcOrd="1" destOrd="0" parTransId="{C59D664A-9DFD-43D7-B704-25075B2C2C4C}" sibTransId="{2F62659F-2BC8-4D71-8F3E-C913438D7E6A}"/>
    <dgm:cxn modelId="{2CA1DB51-9C24-493A-9052-42BAA73D0C4B}" type="presOf" srcId="{B5CAEE01-3FF8-4589-BC40-4B11F9F72B65}" destId="{00E1AE75-97AE-4F5C-A61C-DD1C70231283}" srcOrd="0" destOrd="2" presId="urn:microsoft.com/office/officeart/2018/2/layout/IconVerticalSolidList"/>
    <dgm:cxn modelId="{07D36154-B931-424C-BAD0-3ED80F56CB6B}" type="presOf" srcId="{78C51422-8B2A-4551-9550-B7282BAEE6DB}" destId="{2E48E831-0DCE-4C15-A3C8-86F215A6B840}" srcOrd="0" destOrd="0" presId="urn:microsoft.com/office/officeart/2018/2/layout/IconVerticalSolidList"/>
    <dgm:cxn modelId="{A36CA054-B1AC-4CB5-B7E8-E852EAA16639}" type="presOf" srcId="{96CEE045-953A-461E-BA4C-CCC89F4E0FC8}" destId="{15CA1D69-11B1-4C78-8666-EAE2D382D5F4}" srcOrd="0" destOrd="0" presId="urn:microsoft.com/office/officeart/2018/2/layout/IconVerticalSolidList"/>
    <dgm:cxn modelId="{ACEAD456-72A3-4F1B-973B-A4FC8CB66178}" srcId="{96CEE045-953A-461E-BA4C-CCC89F4E0FC8}" destId="{5BD29D3C-5F35-421D-B6F7-3D607C01EA72}" srcOrd="1" destOrd="0" parTransId="{10C17148-47F4-4D97-AD9A-0C23C7B0B884}" sibTransId="{8DBBB1D3-EE51-478A-8B0D-77245C320CED}"/>
    <dgm:cxn modelId="{BE837D7D-EF88-4053-8B51-205460613424}" srcId="{78C51422-8B2A-4551-9550-B7282BAEE6DB}" destId="{AB1B1D16-BC40-4BB4-ADDE-12C6E96AF0AF}" srcOrd="2" destOrd="0" parTransId="{BD80E0D2-0A9F-42C8-BFBC-A1CE58D15580}" sibTransId="{7AE1C999-4575-4AA8-A593-05A20D37D5A0}"/>
    <dgm:cxn modelId="{9CDA8C7D-8930-47DB-BDF4-3CB0F3B8DE67}" srcId="{71D5B8E9-677F-4B10-9053-CDC515149F1A}" destId="{379A2CBA-F160-4A98-838E-43EEB6B9E480}" srcOrd="2" destOrd="0" parTransId="{E71D2AAF-1103-44B8-9B2E-28FC8742527F}" sibTransId="{71B95451-975B-4164-894B-76571CD23C36}"/>
    <dgm:cxn modelId="{63F13083-7647-4CF8-B6D1-43913D20C03F}" type="presOf" srcId="{DBE57E5F-FD2B-4B09-B93A-51705B27FF14}" destId="{00E1AE75-97AE-4F5C-A61C-DD1C70231283}" srcOrd="0" destOrd="0" presId="urn:microsoft.com/office/officeart/2018/2/layout/IconVerticalSolidList"/>
    <dgm:cxn modelId="{77557192-E113-4D5D-A838-65F7B4741D6F}" srcId="{3077CA13-4EF5-4D04-8C05-2FD1004F6887}" destId="{71D5B8E9-677F-4B10-9053-CDC515149F1A}" srcOrd="2" destOrd="0" parTransId="{2F5B3F1C-AE73-4FFD-94F1-89E9C10922CC}" sibTransId="{15525132-EE37-4858-A54D-97DF9196534E}"/>
    <dgm:cxn modelId="{7B499E96-015A-469D-875F-328174F7F5AB}" type="presOf" srcId="{4C369ADD-E66A-4F0E-BA14-1962D42A2E7A}" destId="{76B17262-D42F-42C4-AECD-4296646BD48A}" srcOrd="0" destOrd="0" presId="urn:microsoft.com/office/officeart/2018/2/layout/IconVerticalSolidList"/>
    <dgm:cxn modelId="{1121CBA3-661A-44BA-B3C0-EDD4281AC2CC}" srcId="{3077CA13-4EF5-4D04-8C05-2FD1004F6887}" destId="{96CEE045-953A-461E-BA4C-CCC89F4E0FC8}" srcOrd="0" destOrd="0" parTransId="{61FCDD13-CC7A-4324-97D1-6813E7E55C90}" sibTransId="{65A087B6-D2CC-4405-B6D1-3EB3D1CC634D}"/>
    <dgm:cxn modelId="{01A033C4-7024-474F-9A56-FED3A22BD6AE}" type="presOf" srcId="{71D5B8E9-677F-4B10-9053-CDC515149F1A}" destId="{C948892E-F12C-47D2-9DE6-BE9EB87115A1}" srcOrd="0" destOrd="0" presId="urn:microsoft.com/office/officeart/2018/2/layout/IconVerticalSolidList"/>
    <dgm:cxn modelId="{099D6AD6-3CD6-4CB3-A3A0-2769A102C9B7}" srcId="{78C51422-8B2A-4551-9550-B7282BAEE6DB}" destId="{B89BAAF8-3DE4-4495-BEBF-3B2962EA513A}" srcOrd="1" destOrd="0" parTransId="{F82F62D4-7849-4C6D-BD49-56C49E204080}" sibTransId="{13A8AB6B-AC66-4461-9CE3-89964F32C08D}"/>
    <dgm:cxn modelId="{9B5372D8-96C1-4F63-8A84-F51475487488}" type="presOf" srcId="{A3656644-59A4-42FE-88D4-A5FA2DAE1A82}" destId="{5339E345-2C53-42E4-8FCC-CF3B9D39CBCE}" srcOrd="0" destOrd="0" presId="urn:microsoft.com/office/officeart/2018/2/layout/IconVerticalSolidList"/>
    <dgm:cxn modelId="{A981C9D8-31E0-4D03-9C77-84B54D1434B8}" type="presOf" srcId="{057C82C6-4929-4F09-A757-BA6A14668AD3}" destId="{5339E345-2C53-42E4-8FCC-CF3B9D39CBCE}" srcOrd="0" destOrd="1" presId="urn:microsoft.com/office/officeart/2018/2/layout/IconVerticalSolidList"/>
    <dgm:cxn modelId="{3A3955F5-CD09-4938-A651-AD1F399DBD17}" type="presOf" srcId="{B89BAAF8-3DE4-4495-BEBF-3B2962EA513A}" destId="{76B17262-D42F-42C4-AECD-4296646BD48A}" srcOrd="0" destOrd="1" presId="urn:microsoft.com/office/officeart/2018/2/layout/IconVerticalSolidList"/>
    <dgm:cxn modelId="{901CD8FA-3099-4E35-B521-7467AD339A47}" type="presOf" srcId="{5BD29D3C-5F35-421D-B6F7-3D607C01EA72}" destId="{00E1AE75-97AE-4F5C-A61C-DD1C70231283}" srcOrd="0" destOrd="1" presId="urn:microsoft.com/office/officeart/2018/2/layout/IconVerticalSolidList"/>
    <dgm:cxn modelId="{1F490BE0-4CAA-4ED3-ABC3-0C86982B2534}" type="presParOf" srcId="{3EB136FA-CF1B-4BB4-B28D-88A6F396D37B}" destId="{ECE3A9AB-4CB1-4173-9A3F-10ADC0123648}" srcOrd="0" destOrd="0" presId="urn:microsoft.com/office/officeart/2018/2/layout/IconVerticalSolidList"/>
    <dgm:cxn modelId="{221086DB-4438-4E8F-84FD-D48584AEAB41}" type="presParOf" srcId="{ECE3A9AB-4CB1-4173-9A3F-10ADC0123648}" destId="{E64B4BDB-8611-4554-B092-4D2BABF21C7B}" srcOrd="0" destOrd="0" presId="urn:microsoft.com/office/officeart/2018/2/layout/IconVerticalSolidList"/>
    <dgm:cxn modelId="{C13D1FA7-F464-4134-81A1-D5E835CE0160}" type="presParOf" srcId="{ECE3A9AB-4CB1-4173-9A3F-10ADC0123648}" destId="{1A6A5655-212B-4603-B099-779C4F15EA17}" srcOrd="1" destOrd="0" presId="urn:microsoft.com/office/officeart/2018/2/layout/IconVerticalSolidList"/>
    <dgm:cxn modelId="{C4906E9D-F428-49DC-A778-8B537D44D18F}" type="presParOf" srcId="{ECE3A9AB-4CB1-4173-9A3F-10ADC0123648}" destId="{25E8D9D1-D2B9-4A01-84BA-E209BA06A43B}" srcOrd="2" destOrd="0" presId="urn:microsoft.com/office/officeart/2018/2/layout/IconVerticalSolidList"/>
    <dgm:cxn modelId="{2E4C75A8-85E7-43B2-837D-47B4A798527D}" type="presParOf" srcId="{ECE3A9AB-4CB1-4173-9A3F-10ADC0123648}" destId="{15CA1D69-11B1-4C78-8666-EAE2D382D5F4}" srcOrd="3" destOrd="0" presId="urn:microsoft.com/office/officeart/2018/2/layout/IconVerticalSolidList"/>
    <dgm:cxn modelId="{F356DF8E-080D-4EBB-A620-16D5B568F6CE}" type="presParOf" srcId="{ECE3A9AB-4CB1-4173-9A3F-10ADC0123648}" destId="{00E1AE75-97AE-4F5C-A61C-DD1C70231283}" srcOrd="4" destOrd="0" presId="urn:microsoft.com/office/officeart/2018/2/layout/IconVerticalSolidList"/>
    <dgm:cxn modelId="{F4FA2337-7A0B-459C-A210-674667D5C584}" type="presParOf" srcId="{3EB136FA-CF1B-4BB4-B28D-88A6F396D37B}" destId="{0BBE819A-BBAE-42AE-9EBC-40AB07063F82}" srcOrd="1" destOrd="0" presId="urn:microsoft.com/office/officeart/2018/2/layout/IconVerticalSolidList"/>
    <dgm:cxn modelId="{4610C27F-AB29-416D-AF81-4D02D784873B}" type="presParOf" srcId="{3EB136FA-CF1B-4BB4-B28D-88A6F396D37B}" destId="{A2F190BE-EFC0-4E47-9C45-0003B1392812}" srcOrd="2" destOrd="0" presId="urn:microsoft.com/office/officeart/2018/2/layout/IconVerticalSolidList"/>
    <dgm:cxn modelId="{43458E23-52E0-4DD8-BD3A-84E027BAECBD}" type="presParOf" srcId="{A2F190BE-EFC0-4E47-9C45-0003B1392812}" destId="{E3D224BA-D1F7-44D7-91AF-A7542F55C4A3}" srcOrd="0" destOrd="0" presId="urn:microsoft.com/office/officeart/2018/2/layout/IconVerticalSolidList"/>
    <dgm:cxn modelId="{442DEF07-8A2F-4083-8F7E-B8F92A633AAF}" type="presParOf" srcId="{A2F190BE-EFC0-4E47-9C45-0003B1392812}" destId="{CC111692-B7C3-48D2-81A4-D2B60D2D7A46}" srcOrd="1" destOrd="0" presId="urn:microsoft.com/office/officeart/2018/2/layout/IconVerticalSolidList"/>
    <dgm:cxn modelId="{1FB06C5D-2E77-49E7-84A8-6BE846632F30}" type="presParOf" srcId="{A2F190BE-EFC0-4E47-9C45-0003B1392812}" destId="{A9F28945-C563-4E13-9A6A-1BF52EF04485}" srcOrd="2" destOrd="0" presId="urn:microsoft.com/office/officeart/2018/2/layout/IconVerticalSolidList"/>
    <dgm:cxn modelId="{F00500DA-0667-4C3B-9FEF-95F0F447BA04}" type="presParOf" srcId="{A2F190BE-EFC0-4E47-9C45-0003B1392812}" destId="{2E48E831-0DCE-4C15-A3C8-86F215A6B840}" srcOrd="3" destOrd="0" presId="urn:microsoft.com/office/officeart/2018/2/layout/IconVerticalSolidList"/>
    <dgm:cxn modelId="{E3101051-486E-41F9-97F1-7A94ED7133DB}" type="presParOf" srcId="{A2F190BE-EFC0-4E47-9C45-0003B1392812}" destId="{76B17262-D42F-42C4-AECD-4296646BD48A}" srcOrd="4" destOrd="0" presId="urn:microsoft.com/office/officeart/2018/2/layout/IconVerticalSolidList"/>
    <dgm:cxn modelId="{4E2DF914-0138-47F6-A6FF-971F7FAE3762}" type="presParOf" srcId="{3EB136FA-CF1B-4BB4-B28D-88A6F396D37B}" destId="{5CD98583-A25C-428D-A753-9D740C3C7CF7}" srcOrd="3" destOrd="0" presId="urn:microsoft.com/office/officeart/2018/2/layout/IconVerticalSolidList"/>
    <dgm:cxn modelId="{E12AEE6D-598B-461A-B3A4-67C22566FAA9}" type="presParOf" srcId="{3EB136FA-CF1B-4BB4-B28D-88A6F396D37B}" destId="{E484D2A3-5FC8-4196-88C6-DF2A643AA350}" srcOrd="4" destOrd="0" presId="urn:microsoft.com/office/officeart/2018/2/layout/IconVerticalSolidList"/>
    <dgm:cxn modelId="{1C4AE4EC-BD2F-42C9-9EE2-C5DAE4BDBDAB}" type="presParOf" srcId="{E484D2A3-5FC8-4196-88C6-DF2A643AA350}" destId="{903E14DD-ED62-4FAA-A3F1-1E3B471097D1}" srcOrd="0" destOrd="0" presId="urn:microsoft.com/office/officeart/2018/2/layout/IconVerticalSolidList"/>
    <dgm:cxn modelId="{DAD5FC7F-F921-494D-B6B8-2E4A63B7D1C1}" type="presParOf" srcId="{E484D2A3-5FC8-4196-88C6-DF2A643AA350}" destId="{58FA61E0-0164-45A9-9C5E-182A3E2F2230}" srcOrd="1" destOrd="0" presId="urn:microsoft.com/office/officeart/2018/2/layout/IconVerticalSolidList"/>
    <dgm:cxn modelId="{0186EE66-426D-4585-863D-2F7A580FFFF4}" type="presParOf" srcId="{E484D2A3-5FC8-4196-88C6-DF2A643AA350}" destId="{83FA0755-2E79-4184-B5A6-34963AB16963}" srcOrd="2" destOrd="0" presId="urn:microsoft.com/office/officeart/2018/2/layout/IconVerticalSolidList"/>
    <dgm:cxn modelId="{0C8459A1-6EC6-4F39-B702-FBB7DD913D7C}" type="presParOf" srcId="{E484D2A3-5FC8-4196-88C6-DF2A643AA350}" destId="{C948892E-F12C-47D2-9DE6-BE9EB87115A1}" srcOrd="3" destOrd="0" presId="urn:microsoft.com/office/officeart/2018/2/layout/IconVerticalSolidList"/>
    <dgm:cxn modelId="{7B25BC56-8CDC-4B4C-8CD6-D98635629C8E}" type="presParOf" srcId="{E484D2A3-5FC8-4196-88C6-DF2A643AA350}" destId="{5339E345-2C53-42E4-8FCC-CF3B9D39CBC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538CD3-99F4-46A9-968D-5EEC8DE7298F}"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83A7FF-7C70-4033-A0C2-358C67FE363E}">
      <dgm:prSet/>
      <dgm:spPr/>
      <dgm:t>
        <a:bodyPr/>
        <a:lstStyle/>
        <a:p>
          <a:r>
            <a:rPr lang="en-IN"/>
            <a:t>Home Automation – Smart Homes</a:t>
          </a:r>
          <a:endParaRPr lang="en-US"/>
        </a:p>
      </dgm:t>
    </dgm:pt>
    <dgm:pt modelId="{5403ABE9-8989-473E-B45E-81B33C2E9037}" type="parTrans" cxnId="{E3B5B06C-8278-4614-9EA1-97ECEF7560AB}">
      <dgm:prSet/>
      <dgm:spPr/>
      <dgm:t>
        <a:bodyPr/>
        <a:lstStyle/>
        <a:p>
          <a:endParaRPr lang="en-US"/>
        </a:p>
      </dgm:t>
    </dgm:pt>
    <dgm:pt modelId="{D77123C3-1854-4313-87D3-7CCB9CF9D386}" type="sibTrans" cxnId="{E3B5B06C-8278-4614-9EA1-97ECEF7560AB}">
      <dgm:prSet/>
      <dgm:spPr/>
      <dgm:t>
        <a:bodyPr/>
        <a:lstStyle/>
        <a:p>
          <a:endParaRPr lang="en-US"/>
        </a:p>
      </dgm:t>
    </dgm:pt>
    <dgm:pt modelId="{64CBB35D-D4B5-404C-A830-04F2EDC2C38D}">
      <dgm:prSet/>
      <dgm:spPr/>
      <dgm:t>
        <a:bodyPr/>
        <a:lstStyle/>
        <a:p>
          <a:r>
            <a:rPr lang="en-IN"/>
            <a:t>Smart Cities</a:t>
          </a:r>
          <a:endParaRPr lang="en-US"/>
        </a:p>
      </dgm:t>
    </dgm:pt>
    <dgm:pt modelId="{048A4898-21FD-4DE0-BEB9-E14171936B1B}" type="parTrans" cxnId="{A134120F-D7E6-4E82-BA35-5EC396867C23}">
      <dgm:prSet/>
      <dgm:spPr/>
      <dgm:t>
        <a:bodyPr/>
        <a:lstStyle/>
        <a:p>
          <a:endParaRPr lang="en-US"/>
        </a:p>
      </dgm:t>
    </dgm:pt>
    <dgm:pt modelId="{DC147942-837E-4C33-9EBA-EC146CB47BA1}" type="sibTrans" cxnId="{A134120F-D7E6-4E82-BA35-5EC396867C23}">
      <dgm:prSet/>
      <dgm:spPr/>
      <dgm:t>
        <a:bodyPr/>
        <a:lstStyle/>
        <a:p>
          <a:endParaRPr lang="en-US"/>
        </a:p>
      </dgm:t>
    </dgm:pt>
    <dgm:pt modelId="{C8351ECE-9C9E-4B8A-B335-EA0D172645F0}">
      <dgm:prSet/>
      <dgm:spPr/>
      <dgm:t>
        <a:bodyPr/>
        <a:lstStyle/>
        <a:p>
          <a:r>
            <a:rPr lang="en-IN"/>
            <a:t>Industrial Automation</a:t>
          </a:r>
          <a:endParaRPr lang="en-US"/>
        </a:p>
      </dgm:t>
    </dgm:pt>
    <dgm:pt modelId="{1A67C67F-DA89-4DC8-8AD9-53C98ADAFA15}" type="parTrans" cxnId="{9125C6BF-35D4-4F83-B5C6-FDF0B5580E6C}">
      <dgm:prSet/>
      <dgm:spPr/>
      <dgm:t>
        <a:bodyPr/>
        <a:lstStyle/>
        <a:p>
          <a:endParaRPr lang="en-US"/>
        </a:p>
      </dgm:t>
    </dgm:pt>
    <dgm:pt modelId="{5C5A0130-BAF4-4635-A984-1E757D61F2A5}" type="sibTrans" cxnId="{9125C6BF-35D4-4F83-B5C6-FDF0B5580E6C}">
      <dgm:prSet/>
      <dgm:spPr/>
      <dgm:t>
        <a:bodyPr/>
        <a:lstStyle/>
        <a:p>
          <a:endParaRPr lang="en-US"/>
        </a:p>
      </dgm:t>
    </dgm:pt>
    <dgm:pt modelId="{9F6DF545-C6B4-49B8-AC1B-8E2BD053045B}">
      <dgm:prSet/>
      <dgm:spPr/>
      <dgm:t>
        <a:bodyPr/>
        <a:lstStyle/>
        <a:p>
          <a:r>
            <a:rPr lang="en-IN"/>
            <a:t>Medical Applications</a:t>
          </a:r>
          <a:endParaRPr lang="en-US"/>
        </a:p>
      </dgm:t>
    </dgm:pt>
    <dgm:pt modelId="{041FF9AB-E320-49F5-AE25-7DAD13EA45F3}" type="parTrans" cxnId="{274E6240-4A31-4F21-A8EA-3D3859F35DE8}">
      <dgm:prSet/>
      <dgm:spPr/>
      <dgm:t>
        <a:bodyPr/>
        <a:lstStyle/>
        <a:p>
          <a:endParaRPr lang="en-US"/>
        </a:p>
      </dgm:t>
    </dgm:pt>
    <dgm:pt modelId="{9266F783-1319-40F9-B53A-69CDD2CF0E47}" type="sibTrans" cxnId="{274E6240-4A31-4F21-A8EA-3D3859F35DE8}">
      <dgm:prSet/>
      <dgm:spPr/>
      <dgm:t>
        <a:bodyPr/>
        <a:lstStyle/>
        <a:p>
          <a:endParaRPr lang="en-US"/>
        </a:p>
      </dgm:t>
    </dgm:pt>
    <dgm:pt modelId="{9F849662-1F89-4026-94FC-DFE9C31ADEB8}">
      <dgm:prSet/>
      <dgm:spPr/>
      <dgm:t>
        <a:bodyPr/>
        <a:lstStyle/>
        <a:p>
          <a:r>
            <a:rPr lang="en-IN"/>
            <a:t>Smart Environment</a:t>
          </a:r>
          <a:endParaRPr lang="en-US"/>
        </a:p>
      </dgm:t>
    </dgm:pt>
    <dgm:pt modelId="{592768C0-EEFD-4FCE-9AC7-3C65705AF708}" type="parTrans" cxnId="{B7A55A5B-3CD5-424D-9BF0-CA01E7AD7E05}">
      <dgm:prSet/>
      <dgm:spPr/>
      <dgm:t>
        <a:bodyPr/>
        <a:lstStyle/>
        <a:p>
          <a:endParaRPr lang="en-US"/>
        </a:p>
      </dgm:t>
    </dgm:pt>
    <dgm:pt modelId="{8F236487-BFD1-433A-B414-E92014435E74}" type="sibTrans" cxnId="{B7A55A5B-3CD5-424D-9BF0-CA01E7AD7E05}">
      <dgm:prSet/>
      <dgm:spPr/>
      <dgm:t>
        <a:bodyPr/>
        <a:lstStyle/>
        <a:p>
          <a:endParaRPr lang="en-US"/>
        </a:p>
      </dgm:t>
    </dgm:pt>
    <dgm:pt modelId="{F14CA590-4AF2-4EBA-AED1-E38E8C3C6A08}">
      <dgm:prSet/>
      <dgm:spPr/>
      <dgm:t>
        <a:bodyPr/>
        <a:lstStyle/>
        <a:p>
          <a:r>
            <a:rPr lang="en-IN"/>
            <a:t>Agriculture</a:t>
          </a:r>
          <a:endParaRPr lang="en-US"/>
        </a:p>
      </dgm:t>
    </dgm:pt>
    <dgm:pt modelId="{2B9FF423-4B0E-4CAD-8BD4-30FB9CEBE899}" type="parTrans" cxnId="{14E8C28D-5DB4-4B8B-B8D7-DE9A22F62594}">
      <dgm:prSet/>
      <dgm:spPr/>
      <dgm:t>
        <a:bodyPr/>
        <a:lstStyle/>
        <a:p>
          <a:endParaRPr lang="en-US"/>
        </a:p>
      </dgm:t>
    </dgm:pt>
    <dgm:pt modelId="{64E3A9B1-DEE1-4910-8EE3-A6BE288D647D}" type="sibTrans" cxnId="{14E8C28D-5DB4-4B8B-B8D7-DE9A22F62594}">
      <dgm:prSet/>
      <dgm:spPr/>
      <dgm:t>
        <a:bodyPr/>
        <a:lstStyle/>
        <a:p>
          <a:endParaRPr lang="en-US"/>
        </a:p>
      </dgm:t>
    </dgm:pt>
    <dgm:pt modelId="{297E790D-C168-4362-B6A5-4E7A08681EFA}" type="pres">
      <dgm:prSet presAssocID="{C7538CD3-99F4-46A9-968D-5EEC8DE7298F}" presName="root" presStyleCnt="0">
        <dgm:presLayoutVars>
          <dgm:dir/>
          <dgm:resizeHandles val="exact"/>
        </dgm:presLayoutVars>
      </dgm:prSet>
      <dgm:spPr/>
    </dgm:pt>
    <dgm:pt modelId="{17E1F158-C70C-483E-BD45-9447DD9410A5}" type="pres">
      <dgm:prSet presAssocID="{FE83A7FF-7C70-4033-A0C2-358C67FE363E}" presName="compNode" presStyleCnt="0"/>
      <dgm:spPr/>
    </dgm:pt>
    <dgm:pt modelId="{A05AD9BF-3E85-4E2A-B736-68E9E4651CA9}" type="pres">
      <dgm:prSet presAssocID="{FE83A7FF-7C70-4033-A0C2-358C67FE363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96219053-0FB4-49ED-AD05-5D807303D45F}" type="pres">
      <dgm:prSet presAssocID="{FE83A7FF-7C70-4033-A0C2-358C67FE363E}" presName="spaceRect" presStyleCnt="0"/>
      <dgm:spPr/>
    </dgm:pt>
    <dgm:pt modelId="{B3FADCAA-74CF-4C05-BC75-08576AC63CE1}" type="pres">
      <dgm:prSet presAssocID="{FE83A7FF-7C70-4033-A0C2-358C67FE363E}" presName="textRect" presStyleLbl="revTx" presStyleIdx="0" presStyleCnt="6">
        <dgm:presLayoutVars>
          <dgm:chMax val="1"/>
          <dgm:chPref val="1"/>
        </dgm:presLayoutVars>
      </dgm:prSet>
      <dgm:spPr/>
    </dgm:pt>
    <dgm:pt modelId="{30133923-3213-4CFF-8477-177FB37EEEE1}" type="pres">
      <dgm:prSet presAssocID="{D77123C3-1854-4313-87D3-7CCB9CF9D386}" presName="sibTrans" presStyleCnt="0"/>
      <dgm:spPr/>
    </dgm:pt>
    <dgm:pt modelId="{C877C779-0D83-42F9-8FBF-29B3584A9ADA}" type="pres">
      <dgm:prSet presAssocID="{64CBB35D-D4B5-404C-A830-04F2EDC2C38D}" presName="compNode" presStyleCnt="0"/>
      <dgm:spPr/>
    </dgm:pt>
    <dgm:pt modelId="{81ACE060-8F1A-44AC-9BC2-54A6713693AB}" type="pres">
      <dgm:prSet presAssocID="{64CBB35D-D4B5-404C-A830-04F2EDC2C38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B46CF9D0-32D4-4EAB-8A87-23BE7023A71B}" type="pres">
      <dgm:prSet presAssocID="{64CBB35D-D4B5-404C-A830-04F2EDC2C38D}" presName="spaceRect" presStyleCnt="0"/>
      <dgm:spPr/>
    </dgm:pt>
    <dgm:pt modelId="{76C46832-467D-4EA0-8C26-D3F1101B43AB}" type="pres">
      <dgm:prSet presAssocID="{64CBB35D-D4B5-404C-A830-04F2EDC2C38D}" presName="textRect" presStyleLbl="revTx" presStyleIdx="1" presStyleCnt="6">
        <dgm:presLayoutVars>
          <dgm:chMax val="1"/>
          <dgm:chPref val="1"/>
        </dgm:presLayoutVars>
      </dgm:prSet>
      <dgm:spPr/>
    </dgm:pt>
    <dgm:pt modelId="{9BC63626-5634-4F1C-9072-B2C68CFBC975}" type="pres">
      <dgm:prSet presAssocID="{DC147942-837E-4C33-9EBA-EC146CB47BA1}" presName="sibTrans" presStyleCnt="0"/>
      <dgm:spPr/>
    </dgm:pt>
    <dgm:pt modelId="{71399105-8845-4FA9-ACC8-68D5BD322278}" type="pres">
      <dgm:prSet presAssocID="{C8351ECE-9C9E-4B8A-B335-EA0D172645F0}" presName="compNode" presStyleCnt="0"/>
      <dgm:spPr/>
    </dgm:pt>
    <dgm:pt modelId="{61A25E4F-B12D-4838-B9B1-A8A7883CA6D7}" type="pres">
      <dgm:prSet presAssocID="{C8351ECE-9C9E-4B8A-B335-EA0D172645F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3D739385-6A13-4CEB-9906-370F4D53B02C}" type="pres">
      <dgm:prSet presAssocID="{C8351ECE-9C9E-4B8A-B335-EA0D172645F0}" presName="spaceRect" presStyleCnt="0"/>
      <dgm:spPr/>
    </dgm:pt>
    <dgm:pt modelId="{603DF9BA-951E-4B57-B5A1-5159DFF36597}" type="pres">
      <dgm:prSet presAssocID="{C8351ECE-9C9E-4B8A-B335-EA0D172645F0}" presName="textRect" presStyleLbl="revTx" presStyleIdx="2" presStyleCnt="6">
        <dgm:presLayoutVars>
          <dgm:chMax val="1"/>
          <dgm:chPref val="1"/>
        </dgm:presLayoutVars>
      </dgm:prSet>
      <dgm:spPr/>
    </dgm:pt>
    <dgm:pt modelId="{06E095B0-A4C1-4117-9500-35BA061893F4}" type="pres">
      <dgm:prSet presAssocID="{5C5A0130-BAF4-4635-A984-1E757D61F2A5}" presName="sibTrans" presStyleCnt="0"/>
      <dgm:spPr/>
    </dgm:pt>
    <dgm:pt modelId="{EA8F1D88-7C5B-4E85-8B0A-C678F04502C7}" type="pres">
      <dgm:prSet presAssocID="{9F6DF545-C6B4-49B8-AC1B-8E2BD053045B}" presName="compNode" presStyleCnt="0"/>
      <dgm:spPr/>
    </dgm:pt>
    <dgm:pt modelId="{C5C64952-C3E0-4C91-B238-6EE8063223BB}" type="pres">
      <dgm:prSet presAssocID="{9F6DF545-C6B4-49B8-AC1B-8E2BD053045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ethoscope"/>
        </a:ext>
      </dgm:extLst>
    </dgm:pt>
    <dgm:pt modelId="{F3440683-C900-4209-A8BE-1A81E8DFF53D}" type="pres">
      <dgm:prSet presAssocID="{9F6DF545-C6B4-49B8-AC1B-8E2BD053045B}" presName="spaceRect" presStyleCnt="0"/>
      <dgm:spPr/>
    </dgm:pt>
    <dgm:pt modelId="{2A1325CD-039A-4D5F-9CA6-E935C7AC7602}" type="pres">
      <dgm:prSet presAssocID="{9F6DF545-C6B4-49B8-AC1B-8E2BD053045B}" presName="textRect" presStyleLbl="revTx" presStyleIdx="3" presStyleCnt="6">
        <dgm:presLayoutVars>
          <dgm:chMax val="1"/>
          <dgm:chPref val="1"/>
        </dgm:presLayoutVars>
      </dgm:prSet>
      <dgm:spPr/>
    </dgm:pt>
    <dgm:pt modelId="{44F27CAF-A552-4831-B75E-D6ED81FE6CFA}" type="pres">
      <dgm:prSet presAssocID="{9266F783-1319-40F9-B53A-69CDD2CF0E47}" presName="sibTrans" presStyleCnt="0"/>
      <dgm:spPr/>
    </dgm:pt>
    <dgm:pt modelId="{32DBDD73-54A4-4808-A18A-EA6B60CF8D16}" type="pres">
      <dgm:prSet presAssocID="{9F849662-1F89-4026-94FC-DFE9C31ADEB8}" presName="compNode" presStyleCnt="0"/>
      <dgm:spPr/>
    </dgm:pt>
    <dgm:pt modelId="{5B5B766C-1DF3-4CD8-B5F3-5742A8DCDF85}" type="pres">
      <dgm:prSet presAssocID="{9F849662-1F89-4026-94FC-DFE9C31ADEB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ciduous tree"/>
        </a:ext>
      </dgm:extLst>
    </dgm:pt>
    <dgm:pt modelId="{AC14BD4F-568B-40BB-BEE7-4055B1616D5F}" type="pres">
      <dgm:prSet presAssocID="{9F849662-1F89-4026-94FC-DFE9C31ADEB8}" presName="spaceRect" presStyleCnt="0"/>
      <dgm:spPr/>
    </dgm:pt>
    <dgm:pt modelId="{5475519F-1747-4DEE-95E1-341C8BA8F1C6}" type="pres">
      <dgm:prSet presAssocID="{9F849662-1F89-4026-94FC-DFE9C31ADEB8}" presName="textRect" presStyleLbl="revTx" presStyleIdx="4" presStyleCnt="6">
        <dgm:presLayoutVars>
          <dgm:chMax val="1"/>
          <dgm:chPref val="1"/>
        </dgm:presLayoutVars>
      </dgm:prSet>
      <dgm:spPr/>
    </dgm:pt>
    <dgm:pt modelId="{049740E2-BFBE-4614-904B-8F245984B2CF}" type="pres">
      <dgm:prSet presAssocID="{8F236487-BFD1-433A-B414-E92014435E74}" presName="sibTrans" presStyleCnt="0"/>
      <dgm:spPr/>
    </dgm:pt>
    <dgm:pt modelId="{C9EFED4C-BD26-4160-B0A4-30216CA83EA0}" type="pres">
      <dgm:prSet presAssocID="{F14CA590-4AF2-4EBA-AED1-E38E8C3C6A08}" presName="compNode" presStyleCnt="0"/>
      <dgm:spPr/>
    </dgm:pt>
    <dgm:pt modelId="{EE52C869-BEB7-4D8C-8CC8-15E4455236FF}" type="pres">
      <dgm:prSet presAssocID="{F14CA590-4AF2-4EBA-AED1-E38E8C3C6A0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arm scene"/>
        </a:ext>
      </dgm:extLst>
    </dgm:pt>
    <dgm:pt modelId="{737D0B67-8CA3-45D3-A1EC-A25983E6F245}" type="pres">
      <dgm:prSet presAssocID="{F14CA590-4AF2-4EBA-AED1-E38E8C3C6A08}" presName="spaceRect" presStyleCnt="0"/>
      <dgm:spPr/>
    </dgm:pt>
    <dgm:pt modelId="{2F7517BC-18BC-41CB-8B2C-52388F207FA7}" type="pres">
      <dgm:prSet presAssocID="{F14CA590-4AF2-4EBA-AED1-E38E8C3C6A08}" presName="textRect" presStyleLbl="revTx" presStyleIdx="5" presStyleCnt="6">
        <dgm:presLayoutVars>
          <dgm:chMax val="1"/>
          <dgm:chPref val="1"/>
        </dgm:presLayoutVars>
      </dgm:prSet>
      <dgm:spPr/>
    </dgm:pt>
  </dgm:ptLst>
  <dgm:cxnLst>
    <dgm:cxn modelId="{A134120F-D7E6-4E82-BA35-5EC396867C23}" srcId="{C7538CD3-99F4-46A9-968D-5EEC8DE7298F}" destId="{64CBB35D-D4B5-404C-A830-04F2EDC2C38D}" srcOrd="1" destOrd="0" parTransId="{048A4898-21FD-4DE0-BEB9-E14171936B1B}" sibTransId="{DC147942-837E-4C33-9EBA-EC146CB47BA1}"/>
    <dgm:cxn modelId="{3EDEE628-5DAD-4651-98AC-3A1641C2C9CD}" type="presOf" srcId="{C7538CD3-99F4-46A9-968D-5EEC8DE7298F}" destId="{297E790D-C168-4362-B6A5-4E7A08681EFA}" srcOrd="0" destOrd="0" presId="urn:microsoft.com/office/officeart/2018/2/layout/IconLabelList"/>
    <dgm:cxn modelId="{274E6240-4A31-4F21-A8EA-3D3859F35DE8}" srcId="{C7538CD3-99F4-46A9-968D-5EEC8DE7298F}" destId="{9F6DF545-C6B4-49B8-AC1B-8E2BD053045B}" srcOrd="3" destOrd="0" parTransId="{041FF9AB-E320-49F5-AE25-7DAD13EA45F3}" sibTransId="{9266F783-1319-40F9-B53A-69CDD2CF0E47}"/>
    <dgm:cxn modelId="{B7A55A5B-3CD5-424D-9BF0-CA01E7AD7E05}" srcId="{C7538CD3-99F4-46A9-968D-5EEC8DE7298F}" destId="{9F849662-1F89-4026-94FC-DFE9C31ADEB8}" srcOrd="4" destOrd="0" parTransId="{592768C0-EEFD-4FCE-9AC7-3C65705AF708}" sibTransId="{8F236487-BFD1-433A-B414-E92014435E74}"/>
    <dgm:cxn modelId="{B1703445-E73A-4016-97FF-EF94CC4C968C}" type="presOf" srcId="{C8351ECE-9C9E-4B8A-B335-EA0D172645F0}" destId="{603DF9BA-951E-4B57-B5A1-5159DFF36597}" srcOrd="0" destOrd="0" presId="urn:microsoft.com/office/officeart/2018/2/layout/IconLabelList"/>
    <dgm:cxn modelId="{8BF92868-6EDE-4C50-93B4-A3D619B6DCB1}" type="presOf" srcId="{F14CA590-4AF2-4EBA-AED1-E38E8C3C6A08}" destId="{2F7517BC-18BC-41CB-8B2C-52388F207FA7}" srcOrd="0" destOrd="0" presId="urn:microsoft.com/office/officeart/2018/2/layout/IconLabelList"/>
    <dgm:cxn modelId="{E3B5B06C-8278-4614-9EA1-97ECEF7560AB}" srcId="{C7538CD3-99F4-46A9-968D-5EEC8DE7298F}" destId="{FE83A7FF-7C70-4033-A0C2-358C67FE363E}" srcOrd="0" destOrd="0" parTransId="{5403ABE9-8989-473E-B45E-81B33C2E9037}" sibTransId="{D77123C3-1854-4313-87D3-7CCB9CF9D386}"/>
    <dgm:cxn modelId="{B4994E72-2E48-4AA4-AE86-7B3BF7B9B2D1}" type="presOf" srcId="{9F6DF545-C6B4-49B8-AC1B-8E2BD053045B}" destId="{2A1325CD-039A-4D5F-9CA6-E935C7AC7602}" srcOrd="0" destOrd="0" presId="urn:microsoft.com/office/officeart/2018/2/layout/IconLabelList"/>
    <dgm:cxn modelId="{FB1F3A7D-95B8-456C-8264-1E31B7A63C46}" type="presOf" srcId="{9F849662-1F89-4026-94FC-DFE9C31ADEB8}" destId="{5475519F-1747-4DEE-95E1-341C8BA8F1C6}" srcOrd="0" destOrd="0" presId="urn:microsoft.com/office/officeart/2018/2/layout/IconLabelList"/>
    <dgm:cxn modelId="{14E8C28D-5DB4-4B8B-B8D7-DE9A22F62594}" srcId="{C7538CD3-99F4-46A9-968D-5EEC8DE7298F}" destId="{F14CA590-4AF2-4EBA-AED1-E38E8C3C6A08}" srcOrd="5" destOrd="0" parTransId="{2B9FF423-4B0E-4CAD-8BD4-30FB9CEBE899}" sibTransId="{64E3A9B1-DEE1-4910-8EE3-A6BE288D647D}"/>
    <dgm:cxn modelId="{0DEB66A2-8E3B-4741-BD42-357DD6D4FA49}" type="presOf" srcId="{FE83A7FF-7C70-4033-A0C2-358C67FE363E}" destId="{B3FADCAA-74CF-4C05-BC75-08576AC63CE1}" srcOrd="0" destOrd="0" presId="urn:microsoft.com/office/officeart/2018/2/layout/IconLabelList"/>
    <dgm:cxn modelId="{C111F0B8-F19D-4661-89A9-CF44BD89E7C6}" type="presOf" srcId="{64CBB35D-D4B5-404C-A830-04F2EDC2C38D}" destId="{76C46832-467D-4EA0-8C26-D3F1101B43AB}" srcOrd="0" destOrd="0" presId="urn:microsoft.com/office/officeart/2018/2/layout/IconLabelList"/>
    <dgm:cxn modelId="{9125C6BF-35D4-4F83-B5C6-FDF0B5580E6C}" srcId="{C7538CD3-99F4-46A9-968D-5EEC8DE7298F}" destId="{C8351ECE-9C9E-4B8A-B335-EA0D172645F0}" srcOrd="2" destOrd="0" parTransId="{1A67C67F-DA89-4DC8-8AD9-53C98ADAFA15}" sibTransId="{5C5A0130-BAF4-4635-A984-1E757D61F2A5}"/>
    <dgm:cxn modelId="{DFB77F16-7C32-476B-BE93-1BD138048760}" type="presParOf" srcId="{297E790D-C168-4362-B6A5-4E7A08681EFA}" destId="{17E1F158-C70C-483E-BD45-9447DD9410A5}" srcOrd="0" destOrd="0" presId="urn:microsoft.com/office/officeart/2018/2/layout/IconLabelList"/>
    <dgm:cxn modelId="{3A29CF7F-220B-4A4B-BD16-399724DC9807}" type="presParOf" srcId="{17E1F158-C70C-483E-BD45-9447DD9410A5}" destId="{A05AD9BF-3E85-4E2A-B736-68E9E4651CA9}" srcOrd="0" destOrd="0" presId="urn:microsoft.com/office/officeart/2018/2/layout/IconLabelList"/>
    <dgm:cxn modelId="{813B5503-CB42-453C-AF4C-7354CE9A1EA9}" type="presParOf" srcId="{17E1F158-C70C-483E-BD45-9447DD9410A5}" destId="{96219053-0FB4-49ED-AD05-5D807303D45F}" srcOrd="1" destOrd="0" presId="urn:microsoft.com/office/officeart/2018/2/layout/IconLabelList"/>
    <dgm:cxn modelId="{16034196-A38D-4F3B-9B1F-D82830D32FDB}" type="presParOf" srcId="{17E1F158-C70C-483E-BD45-9447DD9410A5}" destId="{B3FADCAA-74CF-4C05-BC75-08576AC63CE1}" srcOrd="2" destOrd="0" presId="urn:microsoft.com/office/officeart/2018/2/layout/IconLabelList"/>
    <dgm:cxn modelId="{00BC6034-1B2B-4FFD-803D-A035B948B806}" type="presParOf" srcId="{297E790D-C168-4362-B6A5-4E7A08681EFA}" destId="{30133923-3213-4CFF-8477-177FB37EEEE1}" srcOrd="1" destOrd="0" presId="urn:microsoft.com/office/officeart/2018/2/layout/IconLabelList"/>
    <dgm:cxn modelId="{3DE42B4E-49AB-4B3C-B67D-B15321075607}" type="presParOf" srcId="{297E790D-C168-4362-B6A5-4E7A08681EFA}" destId="{C877C779-0D83-42F9-8FBF-29B3584A9ADA}" srcOrd="2" destOrd="0" presId="urn:microsoft.com/office/officeart/2018/2/layout/IconLabelList"/>
    <dgm:cxn modelId="{FFFAB024-ACDB-4466-9483-7F2C91DC24E3}" type="presParOf" srcId="{C877C779-0D83-42F9-8FBF-29B3584A9ADA}" destId="{81ACE060-8F1A-44AC-9BC2-54A6713693AB}" srcOrd="0" destOrd="0" presId="urn:microsoft.com/office/officeart/2018/2/layout/IconLabelList"/>
    <dgm:cxn modelId="{F06AB421-B36D-4CCB-97F8-AF070C723561}" type="presParOf" srcId="{C877C779-0D83-42F9-8FBF-29B3584A9ADA}" destId="{B46CF9D0-32D4-4EAB-8A87-23BE7023A71B}" srcOrd="1" destOrd="0" presId="urn:microsoft.com/office/officeart/2018/2/layout/IconLabelList"/>
    <dgm:cxn modelId="{CC8E4281-1678-410B-B196-BE7DC4580AFD}" type="presParOf" srcId="{C877C779-0D83-42F9-8FBF-29B3584A9ADA}" destId="{76C46832-467D-4EA0-8C26-D3F1101B43AB}" srcOrd="2" destOrd="0" presId="urn:microsoft.com/office/officeart/2018/2/layout/IconLabelList"/>
    <dgm:cxn modelId="{6CD8EB0E-F8DC-4670-93E1-D2C5768A7F45}" type="presParOf" srcId="{297E790D-C168-4362-B6A5-4E7A08681EFA}" destId="{9BC63626-5634-4F1C-9072-B2C68CFBC975}" srcOrd="3" destOrd="0" presId="urn:microsoft.com/office/officeart/2018/2/layout/IconLabelList"/>
    <dgm:cxn modelId="{A0A27326-C8AC-4E02-AFDC-8249A248D333}" type="presParOf" srcId="{297E790D-C168-4362-B6A5-4E7A08681EFA}" destId="{71399105-8845-4FA9-ACC8-68D5BD322278}" srcOrd="4" destOrd="0" presId="urn:microsoft.com/office/officeart/2018/2/layout/IconLabelList"/>
    <dgm:cxn modelId="{C3AFE5E4-7507-4920-93E7-F9A6604FA66A}" type="presParOf" srcId="{71399105-8845-4FA9-ACC8-68D5BD322278}" destId="{61A25E4F-B12D-4838-B9B1-A8A7883CA6D7}" srcOrd="0" destOrd="0" presId="urn:microsoft.com/office/officeart/2018/2/layout/IconLabelList"/>
    <dgm:cxn modelId="{36BA71A7-2968-42BF-92A9-2B5C96EF9E4A}" type="presParOf" srcId="{71399105-8845-4FA9-ACC8-68D5BD322278}" destId="{3D739385-6A13-4CEB-9906-370F4D53B02C}" srcOrd="1" destOrd="0" presId="urn:microsoft.com/office/officeart/2018/2/layout/IconLabelList"/>
    <dgm:cxn modelId="{9523ABF0-6E58-4A4E-9791-765BDA341EEC}" type="presParOf" srcId="{71399105-8845-4FA9-ACC8-68D5BD322278}" destId="{603DF9BA-951E-4B57-B5A1-5159DFF36597}" srcOrd="2" destOrd="0" presId="urn:microsoft.com/office/officeart/2018/2/layout/IconLabelList"/>
    <dgm:cxn modelId="{86E83363-4EAC-42BC-9462-2B26E6A1A930}" type="presParOf" srcId="{297E790D-C168-4362-B6A5-4E7A08681EFA}" destId="{06E095B0-A4C1-4117-9500-35BA061893F4}" srcOrd="5" destOrd="0" presId="urn:microsoft.com/office/officeart/2018/2/layout/IconLabelList"/>
    <dgm:cxn modelId="{EAE9D6B2-B2F0-431A-9802-A964B55199CD}" type="presParOf" srcId="{297E790D-C168-4362-B6A5-4E7A08681EFA}" destId="{EA8F1D88-7C5B-4E85-8B0A-C678F04502C7}" srcOrd="6" destOrd="0" presId="urn:microsoft.com/office/officeart/2018/2/layout/IconLabelList"/>
    <dgm:cxn modelId="{31B51F48-C926-4A62-B42A-2BEA8C90885B}" type="presParOf" srcId="{EA8F1D88-7C5B-4E85-8B0A-C678F04502C7}" destId="{C5C64952-C3E0-4C91-B238-6EE8063223BB}" srcOrd="0" destOrd="0" presId="urn:microsoft.com/office/officeart/2018/2/layout/IconLabelList"/>
    <dgm:cxn modelId="{00DC9BEC-3B16-4576-9711-FD4CD1D76D4F}" type="presParOf" srcId="{EA8F1D88-7C5B-4E85-8B0A-C678F04502C7}" destId="{F3440683-C900-4209-A8BE-1A81E8DFF53D}" srcOrd="1" destOrd="0" presId="urn:microsoft.com/office/officeart/2018/2/layout/IconLabelList"/>
    <dgm:cxn modelId="{0F874CAA-D1FA-4934-9AF0-56F48B6F27FA}" type="presParOf" srcId="{EA8F1D88-7C5B-4E85-8B0A-C678F04502C7}" destId="{2A1325CD-039A-4D5F-9CA6-E935C7AC7602}" srcOrd="2" destOrd="0" presId="urn:microsoft.com/office/officeart/2018/2/layout/IconLabelList"/>
    <dgm:cxn modelId="{5E4D4270-B1D0-4843-B6A6-82EEF4E2D0A7}" type="presParOf" srcId="{297E790D-C168-4362-B6A5-4E7A08681EFA}" destId="{44F27CAF-A552-4831-B75E-D6ED81FE6CFA}" srcOrd="7" destOrd="0" presId="urn:microsoft.com/office/officeart/2018/2/layout/IconLabelList"/>
    <dgm:cxn modelId="{349FBC2C-92EA-4BDB-83DB-F466C8AF08B1}" type="presParOf" srcId="{297E790D-C168-4362-B6A5-4E7A08681EFA}" destId="{32DBDD73-54A4-4808-A18A-EA6B60CF8D16}" srcOrd="8" destOrd="0" presId="urn:microsoft.com/office/officeart/2018/2/layout/IconLabelList"/>
    <dgm:cxn modelId="{F101034E-FD37-4F30-91CB-644D64BAA423}" type="presParOf" srcId="{32DBDD73-54A4-4808-A18A-EA6B60CF8D16}" destId="{5B5B766C-1DF3-4CD8-B5F3-5742A8DCDF85}" srcOrd="0" destOrd="0" presId="urn:microsoft.com/office/officeart/2018/2/layout/IconLabelList"/>
    <dgm:cxn modelId="{2F0827A2-4117-44AD-B6EE-54D35EF76204}" type="presParOf" srcId="{32DBDD73-54A4-4808-A18A-EA6B60CF8D16}" destId="{AC14BD4F-568B-40BB-BEE7-4055B1616D5F}" srcOrd="1" destOrd="0" presId="urn:microsoft.com/office/officeart/2018/2/layout/IconLabelList"/>
    <dgm:cxn modelId="{0F1DAFF7-ED1C-4BF6-8FEA-190B894DFE21}" type="presParOf" srcId="{32DBDD73-54A4-4808-A18A-EA6B60CF8D16}" destId="{5475519F-1747-4DEE-95E1-341C8BA8F1C6}" srcOrd="2" destOrd="0" presId="urn:microsoft.com/office/officeart/2018/2/layout/IconLabelList"/>
    <dgm:cxn modelId="{47BD1DA3-A369-444B-89A5-997252CB6B4A}" type="presParOf" srcId="{297E790D-C168-4362-B6A5-4E7A08681EFA}" destId="{049740E2-BFBE-4614-904B-8F245984B2CF}" srcOrd="9" destOrd="0" presId="urn:microsoft.com/office/officeart/2018/2/layout/IconLabelList"/>
    <dgm:cxn modelId="{49360BE4-6BF7-4331-80BE-21759EF99821}" type="presParOf" srcId="{297E790D-C168-4362-B6A5-4E7A08681EFA}" destId="{C9EFED4C-BD26-4160-B0A4-30216CA83EA0}" srcOrd="10" destOrd="0" presId="urn:microsoft.com/office/officeart/2018/2/layout/IconLabelList"/>
    <dgm:cxn modelId="{E7B153E1-8128-4C65-931C-7677ABFA5BE0}" type="presParOf" srcId="{C9EFED4C-BD26-4160-B0A4-30216CA83EA0}" destId="{EE52C869-BEB7-4D8C-8CC8-15E4455236FF}" srcOrd="0" destOrd="0" presId="urn:microsoft.com/office/officeart/2018/2/layout/IconLabelList"/>
    <dgm:cxn modelId="{B72B8EE8-D18E-4C6B-B94E-D9349074A988}" type="presParOf" srcId="{C9EFED4C-BD26-4160-B0A4-30216CA83EA0}" destId="{737D0B67-8CA3-45D3-A1EC-A25983E6F245}" srcOrd="1" destOrd="0" presId="urn:microsoft.com/office/officeart/2018/2/layout/IconLabelList"/>
    <dgm:cxn modelId="{AF665A5A-7949-4E4D-A6A4-84366EDE20E3}" type="presParOf" srcId="{C9EFED4C-BD26-4160-B0A4-30216CA83EA0}" destId="{2F7517BC-18BC-41CB-8B2C-52388F207FA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B4A36-D0A2-49A8-BC8B-747682F9B94E}" type="doc">
      <dgm:prSet loTypeId="urn:microsoft.com/office/officeart/2017/3/layout/DropPinTimeline" loCatId="process" qsTypeId="urn:microsoft.com/office/officeart/2005/8/quickstyle/simple2" qsCatId="simple" csTypeId="urn:microsoft.com/office/officeart/2005/8/colors/accent1_2" csCatId="accent1" phldr="1"/>
      <dgm:spPr/>
      <dgm:t>
        <a:bodyPr/>
        <a:lstStyle/>
        <a:p>
          <a:endParaRPr lang="en-US"/>
        </a:p>
      </dgm:t>
    </dgm:pt>
    <dgm:pt modelId="{C787C80A-7CBE-4774-9DAF-E68D67330681}">
      <dgm:prSet/>
      <dgm:spPr/>
      <dgm:t>
        <a:bodyPr/>
        <a:lstStyle/>
        <a:p>
          <a:pPr>
            <a:defRPr b="1"/>
          </a:pPr>
          <a:r>
            <a:rPr lang="en-US"/>
            <a:t>1912</a:t>
          </a:r>
        </a:p>
      </dgm:t>
    </dgm:pt>
    <dgm:pt modelId="{20651BAD-DBEC-4161-94E5-5B1F0544417A}" type="parTrans" cxnId="{A4285E54-DB78-40E3-B34B-31383184CD2B}">
      <dgm:prSet/>
      <dgm:spPr/>
      <dgm:t>
        <a:bodyPr/>
        <a:lstStyle/>
        <a:p>
          <a:endParaRPr lang="en-US"/>
        </a:p>
      </dgm:t>
    </dgm:pt>
    <dgm:pt modelId="{E4EB1A2A-FC30-4447-A7D9-B1D163667613}" type="sibTrans" cxnId="{A4285E54-DB78-40E3-B34B-31383184CD2B}">
      <dgm:prSet/>
      <dgm:spPr/>
      <dgm:t>
        <a:bodyPr/>
        <a:lstStyle/>
        <a:p>
          <a:endParaRPr lang="en-US"/>
        </a:p>
      </dgm:t>
    </dgm:pt>
    <dgm:pt modelId="{027A6765-1720-4604-9E5F-832291E2FDCF}">
      <dgm:prSet/>
      <dgm:spPr/>
      <dgm:t>
        <a:bodyPr/>
        <a:lstStyle/>
        <a:p>
          <a:r>
            <a:rPr lang="en-US"/>
            <a:t>The first telemetry system was rolled out in Chicago way back in 1912. It is said to have used telephone lines to monitor data from power plants.</a:t>
          </a:r>
        </a:p>
      </dgm:t>
    </dgm:pt>
    <dgm:pt modelId="{C22027F6-C961-4DF0-A660-947804A66A40}" type="parTrans" cxnId="{F3E5E4E0-9AF0-4A89-913C-19B558B2410D}">
      <dgm:prSet/>
      <dgm:spPr/>
      <dgm:t>
        <a:bodyPr/>
        <a:lstStyle/>
        <a:p>
          <a:endParaRPr lang="en-US"/>
        </a:p>
      </dgm:t>
    </dgm:pt>
    <dgm:pt modelId="{784979B6-B05C-4EE2-98E2-A06D2D91DFCC}" type="sibTrans" cxnId="{F3E5E4E0-9AF0-4A89-913C-19B558B2410D}">
      <dgm:prSet/>
      <dgm:spPr/>
      <dgm:t>
        <a:bodyPr/>
        <a:lstStyle/>
        <a:p>
          <a:endParaRPr lang="en-US"/>
        </a:p>
      </dgm:t>
    </dgm:pt>
    <dgm:pt modelId="{97DFD63E-39FB-4CF9-984B-2D9E49191588}">
      <dgm:prSet/>
      <dgm:spPr/>
      <dgm:t>
        <a:bodyPr/>
        <a:lstStyle/>
        <a:p>
          <a:pPr>
            <a:defRPr b="1"/>
          </a:pPr>
          <a:r>
            <a:rPr lang="en-US"/>
            <a:t>1930s</a:t>
          </a:r>
        </a:p>
      </dgm:t>
    </dgm:pt>
    <dgm:pt modelId="{F5D9902E-7A84-4AD4-9696-EF67D1D0457B}" type="parTrans" cxnId="{6FABFFB4-CB30-44D6-8CBE-D8718265D7DE}">
      <dgm:prSet/>
      <dgm:spPr/>
      <dgm:t>
        <a:bodyPr/>
        <a:lstStyle/>
        <a:p>
          <a:endParaRPr lang="en-US"/>
        </a:p>
      </dgm:t>
    </dgm:pt>
    <dgm:pt modelId="{79D4EF52-BED4-42A1-8CEF-9BF99589D606}" type="sibTrans" cxnId="{6FABFFB4-CB30-44D6-8CBE-D8718265D7DE}">
      <dgm:prSet/>
      <dgm:spPr/>
      <dgm:t>
        <a:bodyPr/>
        <a:lstStyle/>
        <a:p>
          <a:endParaRPr lang="en-US"/>
        </a:p>
      </dgm:t>
    </dgm:pt>
    <dgm:pt modelId="{69C58171-98D9-4A8F-ACD0-6365D92D02E9}">
      <dgm:prSet/>
      <dgm:spPr/>
      <dgm:t>
        <a:bodyPr/>
        <a:lstStyle/>
        <a:p>
          <a:r>
            <a:rPr lang="en-US"/>
            <a:t>Telemetry expanded to weather monitoring in the 1930s, when a device known as a radiosonode became widely used to monitor weather conditions from balloons.</a:t>
          </a:r>
        </a:p>
      </dgm:t>
    </dgm:pt>
    <dgm:pt modelId="{91A9F1A2-7996-4DFC-A2F8-ABD13A192DDE}" type="parTrans" cxnId="{60A9DBA7-2741-4908-B64A-BC34F91F2BAA}">
      <dgm:prSet/>
      <dgm:spPr/>
      <dgm:t>
        <a:bodyPr/>
        <a:lstStyle/>
        <a:p>
          <a:endParaRPr lang="en-US"/>
        </a:p>
      </dgm:t>
    </dgm:pt>
    <dgm:pt modelId="{49A49ADC-5A6A-4450-9187-66FE3C084BC2}" type="sibTrans" cxnId="{60A9DBA7-2741-4908-B64A-BC34F91F2BAA}">
      <dgm:prSet/>
      <dgm:spPr/>
      <dgm:t>
        <a:bodyPr/>
        <a:lstStyle/>
        <a:p>
          <a:endParaRPr lang="en-US"/>
        </a:p>
      </dgm:t>
    </dgm:pt>
    <dgm:pt modelId="{15A4D257-457B-45A6-8DAE-159ADB0C3578}">
      <dgm:prSet/>
      <dgm:spPr/>
      <dgm:t>
        <a:bodyPr/>
        <a:lstStyle/>
        <a:p>
          <a:pPr>
            <a:defRPr b="1"/>
          </a:pPr>
          <a:r>
            <a:rPr lang="en-US"/>
            <a:t>1957</a:t>
          </a:r>
        </a:p>
      </dgm:t>
    </dgm:pt>
    <dgm:pt modelId="{0258BDDD-29D8-4C93-B589-63ECEB588A6E}" type="parTrans" cxnId="{84E93F22-ABFE-41BE-A6E9-1FFF215BF2B3}">
      <dgm:prSet/>
      <dgm:spPr/>
      <dgm:t>
        <a:bodyPr/>
        <a:lstStyle/>
        <a:p>
          <a:endParaRPr lang="en-US"/>
        </a:p>
      </dgm:t>
    </dgm:pt>
    <dgm:pt modelId="{93113967-9044-4C86-90F1-86F353992460}" type="sibTrans" cxnId="{84E93F22-ABFE-41BE-A6E9-1FFF215BF2B3}">
      <dgm:prSet/>
      <dgm:spPr/>
      <dgm:t>
        <a:bodyPr/>
        <a:lstStyle/>
        <a:p>
          <a:endParaRPr lang="en-US"/>
        </a:p>
      </dgm:t>
    </dgm:pt>
    <dgm:pt modelId="{F245A7F9-06EB-422F-84A8-033B44F8C050}">
      <dgm:prSet/>
      <dgm:spPr/>
      <dgm:t>
        <a:bodyPr/>
        <a:lstStyle/>
        <a:p>
          <a:r>
            <a:rPr lang="en-US"/>
            <a:t>In 1957 the Soviet Union launched Sputnik, and with it the Space Race. This has been the entry of aerospace telemetry that created the basis of our global satellite communications today.</a:t>
          </a:r>
        </a:p>
      </dgm:t>
    </dgm:pt>
    <dgm:pt modelId="{A3BE4E8A-EA4E-4FAF-AA24-8CD8476BD693}" type="parTrans" cxnId="{C741CF90-B68E-480D-A1F6-602E7DA11B33}">
      <dgm:prSet/>
      <dgm:spPr/>
      <dgm:t>
        <a:bodyPr/>
        <a:lstStyle/>
        <a:p>
          <a:endParaRPr lang="en-US"/>
        </a:p>
      </dgm:t>
    </dgm:pt>
    <dgm:pt modelId="{995A5F8F-8E29-434C-AF78-BE15308F2790}" type="sibTrans" cxnId="{C741CF90-B68E-480D-A1F6-602E7DA11B33}">
      <dgm:prSet/>
      <dgm:spPr/>
      <dgm:t>
        <a:bodyPr/>
        <a:lstStyle/>
        <a:p>
          <a:endParaRPr lang="en-US"/>
        </a:p>
      </dgm:t>
    </dgm:pt>
    <dgm:pt modelId="{0404D846-6A90-4CE2-A5DA-C3223CA172BD}">
      <dgm:prSet/>
      <dgm:spPr/>
      <dgm:t>
        <a:bodyPr/>
        <a:lstStyle/>
        <a:p>
          <a:pPr>
            <a:defRPr b="1"/>
          </a:pPr>
          <a:r>
            <a:rPr lang="en-US"/>
            <a:t>1980s</a:t>
          </a:r>
        </a:p>
      </dgm:t>
    </dgm:pt>
    <dgm:pt modelId="{D2A0232A-3344-4982-8049-E84752C8E339}" type="parTrans" cxnId="{9AD1B2B5-3D29-4BB6-AFC6-6F6C615EC520}">
      <dgm:prSet/>
      <dgm:spPr/>
      <dgm:t>
        <a:bodyPr/>
        <a:lstStyle/>
        <a:p>
          <a:endParaRPr lang="en-US"/>
        </a:p>
      </dgm:t>
    </dgm:pt>
    <dgm:pt modelId="{2671D369-6101-4C45-9E98-4B5BA42FAF06}" type="sibTrans" cxnId="{9AD1B2B5-3D29-4BB6-AFC6-6F6C615EC520}">
      <dgm:prSet/>
      <dgm:spPr/>
      <dgm:t>
        <a:bodyPr/>
        <a:lstStyle/>
        <a:p>
          <a:endParaRPr lang="en-US"/>
        </a:p>
      </dgm:t>
    </dgm:pt>
    <dgm:pt modelId="{8F0DC8C6-8162-4BF9-9194-341437E6383E}">
      <dgm:prSet/>
      <dgm:spPr/>
      <dgm:t>
        <a:bodyPr/>
        <a:lstStyle/>
        <a:p>
          <a:r>
            <a:rPr lang="en-US"/>
            <a:t>Broad adoption of M2M technology begin in the 1980s with wired connections for SCADA (supervisory control and data acquisition) on the factory floor and in home and business security systems.</a:t>
          </a:r>
        </a:p>
      </dgm:t>
    </dgm:pt>
    <dgm:pt modelId="{1527DF86-9BEB-4377-AECB-B8F9486E8CF3}" type="parTrans" cxnId="{D74A461E-A790-4206-8517-A6F17766AE61}">
      <dgm:prSet/>
      <dgm:spPr/>
      <dgm:t>
        <a:bodyPr/>
        <a:lstStyle/>
        <a:p>
          <a:endParaRPr lang="en-US"/>
        </a:p>
      </dgm:t>
    </dgm:pt>
    <dgm:pt modelId="{8FCA700C-BC50-420F-9BA5-EC90CC2ADB06}" type="sibTrans" cxnId="{D74A461E-A790-4206-8517-A6F17766AE61}">
      <dgm:prSet/>
      <dgm:spPr/>
      <dgm:t>
        <a:bodyPr/>
        <a:lstStyle/>
        <a:p>
          <a:endParaRPr lang="en-US"/>
        </a:p>
      </dgm:t>
    </dgm:pt>
    <dgm:pt modelId="{BCCA07D8-558D-4009-8260-D7A6F2EFD275}" type="pres">
      <dgm:prSet presAssocID="{8C6B4A36-D0A2-49A8-BC8B-747682F9B94E}" presName="root" presStyleCnt="0">
        <dgm:presLayoutVars>
          <dgm:chMax/>
          <dgm:chPref/>
          <dgm:animLvl val="lvl"/>
        </dgm:presLayoutVars>
      </dgm:prSet>
      <dgm:spPr/>
    </dgm:pt>
    <dgm:pt modelId="{2C418571-30FA-4C57-B525-5211D3308F7A}" type="pres">
      <dgm:prSet presAssocID="{8C6B4A36-D0A2-49A8-BC8B-747682F9B94E}"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89076F41-FCC2-424F-9D13-50F5260EEE38}" type="pres">
      <dgm:prSet presAssocID="{8C6B4A36-D0A2-49A8-BC8B-747682F9B94E}" presName="nodes" presStyleCnt="0">
        <dgm:presLayoutVars>
          <dgm:chMax/>
          <dgm:chPref/>
          <dgm:animLvl val="lvl"/>
        </dgm:presLayoutVars>
      </dgm:prSet>
      <dgm:spPr/>
    </dgm:pt>
    <dgm:pt modelId="{3A211E79-352E-4564-996A-3A48ECC5DD44}" type="pres">
      <dgm:prSet presAssocID="{C787C80A-7CBE-4774-9DAF-E68D67330681}" presName="composite" presStyleCnt="0"/>
      <dgm:spPr/>
    </dgm:pt>
    <dgm:pt modelId="{602F7858-7BD7-4EFB-9CA3-BA69715E8A47}" type="pres">
      <dgm:prSet presAssocID="{C787C80A-7CBE-4774-9DAF-E68D6733068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0EB236-E21E-4694-9AA3-A68F9C86DF5F}" type="pres">
      <dgm:prSet presAssocID="{C787C80A-7CBE-4774-9DAF-E68D67330681}" presName="DropPinPlaceHolder" presStyleCnt="0"/>
      <dgm:spPr/>
    </dgm:pt>
    <dgm:pt modelId="{FACE72D6-37BA-4A13-BCB3-F416F4FDCA80}" type="pres">
      <dgm:prSet presAssocID="{C787C80A-7CBE-4774-9DAF-E68D67330681}" presName="DropPin" presStyleLbl="alignNode1" presStyleIdx="0" presStyleCnt="4"/>
      <dgm:spPr/>
    </dgm:pt>
    <dgm:pt modelId="{0168207C-F6CB-48D5-B781-09A418729D70}" type="pres">
      <dgm:prSet presAssocID="{C787C80A-7CBE-4774-9DAF-E68D67330681}" presName="Ellipse" presStyleLbl="fgAcc1" presStyleIdx="1" presStyleCnt="5"/>
      <dgm:spPr>
        <a:solidFill>
          <a:schemeClr val="lt1">
            <a:alpha val="90000"/>
            <a:hueOff val="0"/>
            <a:satOff val="0"/>
            <a:lumOff val="0"/>
            <a:alphaOff val="0"/>
          </a:schemeClr>
        </a:solidFill>
        <a:ln w="15875" cap="flat" cmpd="sng" algn="ctr">
          <a:noFill/>
          <a:prstDash val="solid"/>
        </a:ln>
        <a:effectLst/>
      </dgm:spPr>
    </dgm:pt>
    <dgm:pt modelId="{B3A6DADF-E266-4C75-85CE-CFE752DA0C9B}" type="pres">
      <dgm:prSet presAssocID="{C787C80A-7CBE-4774-9DAF-E68D67330681}" presName="L2TextContainer" presStyleLbl="revTx" presStyleIdx="0" presStyleCnt="8">
        <dgm:presLayoutVars>
          <dgm:bulletEnabled val="1"/>
        </dgm:presLayoutVars>
      </dgm:prSet>
      <dgm:spPr/>
    </dgm:pt>
    <dgm:pt modelId="{2248085C-61E0-4DFE-A662-6F35D294940A}" type="pres">
      <dgm:prSet presAssocID="{C787C80A-7CBE-4774-9DAF-E68D67330681}" presName="L1TextContainer" presStyleLbl="revTx" presStyleIdx="1" presStyleCnt="8">
        <dgm:presLayoutVars>
          <dgm:chMax val="1"/>
          <dgm:chPref val="1"/>
          <dgm:bulletEnabled val="1"/>
        </dgm:presLayoutVars>
      </dgm:prSet>
      <dgm:spPr/>
    </dgm:pt>
    <dgm:pt modelId="{9897FCBA-81C6-4D87-899D-F9F369A395DB}" type="pres">
      <dgm:prSet presAssocID="{C787C80A-7CBE-4774-9DAF-E68D6733068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E51FD1A-5A62-4791-A8E9-A98EA5153B04}" type="pres">
      <dgm:prSet presAssocID="{C787C80A-7CBE-4774-9DAF-E68D67330681}" presName="EmptyPlaceHolder" presStyleCnt="0"/>
      <dgm:spPr/>
    </dgm:pt>
    <dgm:pt modelId="{C464F7E4-6AA2-4CB0-B530-8132C59F071B}" type="pres">
      <dgm:prSet presAssocID="{E4EB1A2A-FC30-4447-A7D9-B1D163667613}" presName="spaceBetweenRectangles" presStyleCnt="0"/>
      <dgm:spPr/>
    </dgm:pt>
    <dgm:pt modelId="{01794620-F238-45FB-BE07-268D5FEE9E56}" type="pres">
      <dgm:prSet presAssocID="{97DFD63E-39FB-4CF9-984B-2D9E49191588}" presName="composite" presStyleCnt="0"/>
      <dgm:spPr/>
    </dgm:pt>
    <dgm:pt modelId="{CEA79963-6266-4294-99A9-7799AD5EBB4B}" type="pres">
      <dgm:prSet presAssocID="{97DFD63E-39FB-4CF9-984B-2D9E49191588}"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9B805767-7BAB-4E54-B932-76BF0AA3A337}" type="pres">
      <dgm:prSet presAssocID="{97DFD63E-39FB-4CF9-984B-2D9E49191588}" presName="DropPinPlaceHolder" presStyleCnt="0"/>
      <dgm:spPr/>
    </dgm:pt>
    <dgm:pt modelId="{C4AA1DFE-1271-4CD9-A864-62DC9F6A95D6}" type="pres">
      <dgm:prSet presAssocID="{97DFD63E-39FB-4CF9-984B-2D9E49191588}" presName="DropPin" presStyleLbl="alignNode1" presStyleIdx="1" presStyleCnt="4"/>
      <dgm:spPr/>
    </dgm:pt>
    <dgm:pt modelId="{F0826460-B0E1-466C-A37B-DAB8622AC254}" type="pres">
      <dgm:prSet presAssocID="{97DFD63E-39FB-4CF9-984B-2D9E49191588}" presName="Ellipse" presStyleLbl="fgAcc1" presStyleIdx="2" presStyleCnt="5"/>
      <dgm:spPr>
        <a:solidFill>
          <a:schemeClr val="lt1">
            <a:alpha val="90000"/>
            <a:hueOff val="0"/>
            <a:satOff val="0"/>
            <a:lumOff val="0"/>
            <a:alphaOff val="0"/>
          </a:schemeClr>
        </a:solidFill>
        <a:ln w="15875" cap="flat" cmpd="sng" algn="ctr">
          <a:noFill/>
          <a:prstDash val="solid"/>
        </a:ln>
        <a:effectLst/>
      </dgm:spPr>
    </dgm:pt>
    <dgm:pt modelId="{9539B89F-9FEE-4098-94A2-02CED4EAFB79}" type="pres">
      <dgm:prSet presAssocID="{97DFD63E-39FB-4CF9-984B-2D9E49191588}" presName="L2TextContainer" presStyleLbl="revTx" presStyleIdx="2" presStyleCnt="8">
        <dgm:presLayoutVars>
          <dgm:bulletEnabled val="1"/>
        </dgm:presLayoutVars>
      </dgm:prSet>
      <dgm:spPr/>
    </dgm:pt>
    <dgm:pt modelId="{73BCC5C4-4E6A-4730-A46B-F424C3F53F4A}" type="pres">
      <dgm:prSet presAssocID="{97DFD63E-39FB-4CF9-984B-2D9E49191588}" presName="L1TextContainer" presStyleLbl="revTx" presStyleIdx="3" presStyleCnt="8">
        <dgm:presLayoutVars>
          <dgm:chMax val="1"/>
          <dgm:chPref val="1"/>
          <dgm:bulletEnabled val="1"/>
        </dgm:presLayoutVars>
      </dgm:prSet>
      <dgm:spPr/>
    </dgm:pt>
    <dgm:pt modelId="{385C79EE-4040-4E88-A476-87AF406A4706}" type="pres">
      <dgm:prSet presAssocID="{97DFD63E-39FB-4CF9-984B-2D9E49191588}"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90193033-1223-479A-8D5D-36E6BFE05243}" type="pres">
      <dgm:prSet presAssocID="{97DFD63E-39FB-4CF9-984B-2D9E49191588}" presName="EmptyPlaceHolder" presStyleCnt="0"/>
      <dgm:spPr/>
    </dgm:pt>
    <dgm:pt modelId="{47230385-79B7-463E-BFDE-7F8571E4E549}" type="pres">
      <dgm:prSet presAssocID="{79D4EF52-BED4-42A1-8CEF-9BF99589D606}" presName="spaceBetweenRectangles" presStyleCnt="0"/>
      <dgm:spPr/>
    </dgm:pt>
    <dgm:pt modelId="{F8B6D717-F06F-4867-9333-C4247E4B3D68}" type="pres">
      <dgm:prSet presAssocID="{15A4D257-457B-45A6-8DAE-159ADB0C3578}" presName="composite" presStyleCnt="0"/>
      <dgm:spPr/>
    </dgm:pt>
    <dgm:pt modelId="{55DB4FAB-A701-4D3D-B3E3-637ED33BB006}" type="pres">
      <dgm:prSet presAssocID="{15A4D257-457B-45A6-8DAE-159ADB0C3578}"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4869037-96C8-4FC8-8824-E583024E392B}" type="pres">
      <dgm:prSet presAssocID="{15A4D257-457B-45A6-8DAE-159ADB0C3578}" presName="DropPinPlaceHolder" presStyleCnt="0"/>
      <dgm:spPr/>
    </dgm:pt>
    <dgm:pt modelId="{AE112FEF-A27B-4568-A813-6765EBE6C81E}" type="pres">
      <dgm:prSet presAssocID="{15A4D257-457B-45A6-8DAE-159ADB0C3578}" presName="DropPin" presStyleLbl="alignNode1" presStyleIdx="2" presStyleCnt="4"/>
      <dgm:spPr/>
    </dgm:pt>
    <dgm:pt modelId="{91368AAA-71E2-456C-B964-60CCF3CB402C}" type="pres">
      <dgm:prSet presAssocID="{15A4D257-457B-45A6-8DAE-159ADB0C3578}" presName="Ellipse" presStyleLbl="fgAcc1" presStyleIdx="3" presStyleCnt="5"/>
      <dgm:spPr>
        <a:solidFill>
          <a:schemeClr val="lt1">
            <a:alpha val="90000"/>
            <a:hueOff val="0"/>
            <a:satOff val="0"/>
            <a:lumOff val="0"/>
            <a:alphaOff val="0"/>
          </a:schemeClr>
        </a:solidFill>
        <a:ln w="15875" cap="flat" cmpd="sng" algn="ctr">
          <a:noFill/>
          <a:prstDash val="solid"/>
        </a:ln>
        <a:effectLst/>
      </dgm:spPr>
    </dgm:pt>
    <dgm:pt modelId="{93BE8F56-F18B-46E3-A749-E1DF885090E8}" type="pres">
      <dgm:prSet presAssocID="{15A4D257-457B-45A6-8DAE-159ADB0C3578}" presName="L2TextContainer" presStyleLbl="revTx" presStyleIdx="4" presStyleCnt="8">
        <dgm:presLayoutVars>
          <dgm:bulletEnabled val="1"/>
        </dgm:presLayoutVars>
      </dgm:prSet>
      <dgm:spPr/>
    </dgm:pt>
    <dgm:pt modelId="{5E8DF82E-FAF9-42AA-85AB-2B8DD906DCCD}" type="pres">
      <dgm:prSet presAssocID="{15A4D257-457B-45A6-8DAE-159ADB0C3578}" presName="L1TextContainer" presStyleLbl="revTx" presStyleIdx="5" presStyleCnt="8">
        <dgm:presLayoutVars>
          <dgm:chMax val="1"/>
          <dgm:chPref val="1"/>
          <dgm:bulletEnabled val="1"/>
        </dgm:presLayoutVars>
      </dgm:prSet>
      <dgm:spPr/>
    </dgm:pt>
    <dgm:pt modelId="{EAC88FCC-4250-4F79-A833-29B8F23BF617}" type="pres">
      <dgm:prSet presAssocID="{15A4D257-457B-45A6-8DAE-159ADB0C3578}"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10A46E10-A2A1-4287-B7BE-631EB3CA930F}" type="pres">
      <dgm:prSet presAssocID="{15A4D257-457B-45A6-8DAE-159ADB0C3578}" presName="EmptyPlaceHolder" presStyleCnt="0"/>
      <dgm:spPr/>
    </dgm:pt>
    <dgm:pt modelId="{5B29B7B5-A155-4185-829C-F00CE6EF472D}" type="pres">
      <dgm:prSet presAssocID="{93113967-9044-4C86-90F1-86F353992460}" presName="spaceBetweenRectangles" presStyleCnt="0"/>
      <dgm:spPr/>
    </dgm:pt>
    <dgm:pt modelId="{15A05D6D-56AC-43F9-A153-88F26110BAF0}" type="pres">
      <dgm:prSet presAssocID="{0404D846-6A90-4CE2-A5DA-C3223CA172BD}" presName="composite" presStyleCnt="0"/>
      <dgm:spPr/>
    </dgm:pt>
    <dgm:pt modelId="{0FDACC1A-64E4-4E7F-893B-4BB663CE6A27}" type="pres">
      <dgm:prSet presAssocID="{0404D846-6A90-4CE2-A5DA-C3223CA172BD}"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37693284-1931-4D52-B628-D15E7D105681}" type="pres">
      <dgm:prSet presAssocID="{0404D846-6A90-4CE2-A5DA-C3223CA172BD}" presName="DropPinPlaceHolder" presStyleCnt="0"/>
      <dgm:spPr/>
    </dgm:pt>
    <dgm:pt modelId="{BE990B81-654D-4E0A-8F6B-C852450A8572}" type="pres">
      <dgm:prSet presAssocID="{0404D846-6A90-4CE2-A5DA-C3223CA172BD}" presName="DropPin" presStyleLbl="alignNode1" presStyleIdx="3" presStyleCnt="4"/>
      <dgm:spPr/>
    </dgm:pt>
    <dgm:pt modelId="{97161809-C8BD-41EF-82D9-23278E9DC13E}" type="pres">
      <dgm:prSet presAssocID="{0404D846-6A90-4CE2-A5DA-C3223CA172BD}" presName="Ellipse" presStyleLbl="fgAcc1" presStyleIdx="4" presStyleCnt="5"/>
      <dgm:spPr>
        <a:solidFill>
          <a:schemeClr val="lt1">
            <a:alpha val="90000"/>
            <a:hueOff val="0"/>
            <a:satOff val="0"/>
            <a:lumOff val="0"/>
            <a:alphaOff val="0"/>
          </a:schemeClr>
        </a:solidFill>
        <a:ln w="15875" cap="flat" cmpd="sng" algn="ctr">
          <a:noFill/>
          <a:prstDash val="solid"/>
        </a:ln>
        <a:effectLst/>
      </dgm:spPr>
    </dgm:pt>
    <dgm:pt modelId="{636AE1EF-EA1B-4676-8455-20C53A284E41}" type="pres">
      <dgm:prSet presAssocID="{0404D846-6A90-4CE2-A5DA-C3223CA172BD}" presName="L2TextContainer" presStyleLbl="revTx" presStyleIdx="6" presStyleCnt="8">
        <dgm:presLayoutVars>
          <dgm:bulletEnabled val="1"/>
        </dgm:presLayoutVars>
      </dgm:prSet>
      <dgm:spPr/>
    </dgm:pt>
    <dgm:pt modelId="{31A96578-58CF-49E8-BB6E-8F45D623ECF2}" type="pres">
      <dgm:prSet presAssocID="{0404D846-6A90-4CE2-A5DA-C3223CA172BD}" presName="L1TextContainer" presStyleLbl="revTx" presStyleIdx="7" presStyleCnt="8">
        <dgm:presLayoutVars>
          <dgm:chMax val="1"/>
          <dgm:chPref val="1"/>
          <dgm:bulletEnabled val="1"/>
        </dgm:presLayoutVars>
      </dgm:prSet>
      <dgm:spPr/>
    </dgm:pt>
    <dgm:pt modelId="{A9184E09-8D4E-493C-A924-CB10CA887FAB}" type="pres">
      <dgm:prSet presAssocID="{0404D846-6A90-4CE2-A5DA-C3223CA172BD}"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4AEA10D1-9CA5-4988-A8D2-9AFA9E70BC1A}" type="pres">
      <dgm:prSet presAssocID="{0404D846-6A90-4CE2-A5DA-C3223CA172BD}" presName="EmptyPlaceHolder" presStyleCnt="0"/>
      <dgm:spPr/>
    </dgm:pt>
  </dgm:ptLst>
  <dgm:cxnLst>
    <dgm:cxn modelId="{0FB28A1A-9B71-420E-8657-0EB1570BD9B6}" type="presOf" srcId="{C787C80A-7CBE-4774-9DAF-E68D67330681}" destId="{2248085C-61E0-4DFE-A662-6F35D294940A}" srcOrd="0" destOrd="0" presId="urn:microsoft.com/office/officeart/2017/3/layout/DropPinTimeline"/>
    <dgm:cxn modelId="{D74A461E-A790-4206-8517-A6F17766AE61}" srcId="{0404D846-6A90-4CE2-A5DA-C3223CA172BD}" destId="{8F0DC8C6-8162-4BF9-9194-341437E6383E}" srcOrd="0" destOrd="0" parTransId="{1527DF86-9BEB-4377-AECB-B8F9486E8CF3}" sibTransId="{8FCA700C-BC50-420F-9BA5-EC90CC2ADB06}"/>
    <dgm:cxn modelId="{84E93F22-ABFE-41BE-A6E9-1FFF215BF2B3}" srcId="{8C6B4A36-D0A2-49A8-BC8B-747682F9B94E}" destId="{15A4D257-457B-45A6-8DAE-159ADB0C3578}" srcOrd="2" destOrd="0" parTransId="{0258BDDD-29D8-4C93-B589-63ECEB588A6E}" sibTransId="{93113967-9044-4C86-90F1-86F353992460}"/>
    <dgm:cxn modelId="{EC7D5325-DCCB-4697-A2F5-27E0A3CE2193}" type="presOf" srcId="{8C6B4A36-D0A2-49A8-BC8B-747682F9B94E}" destId="{BCCA07D8-558D-4009-8260-D7A6F2EFD275}" srcOrd="0" destOrd="0" presId="urn:microsoft.com/office/officeart/2017/3/layout/DropPinTimeline"/>
    <dgm:cxn modelId="{C29B1526-7FAA-4938-95EB-7BDAB0C489CD}" type="presOf" srcId="{15A4D257-457B-45A6-8DAE-159ADB0C3578}" destId="{5E8DF82E-FAF9-42AA-85AB-2B8DD906DCCD}" srcOrd="0" destOrd="0" presId="urn:microsoft.com/office/officeart/2017/3/layout/DropPinTimeline"/>
    <dgm:cxn modelId="{D2388D5D-589C-4D12-8152-249310D3F21D}" type="presOf" srcId="{97DFD63E-39FB-4CF9-984B-2D9E49191588}" destId="{73BCC5C4-4E6A-4730-A46B-F424C3F53F4A}" srcOrd="0" destOrd="0" presId="urn:microsoft.com/office/officeart/2017/3/layout/DropPinTimeline"/>
    <dgm:cxn modelId="{3B46CF5D-5FD2-49E4-998E-07BCFF5185BC}" type="presOf" srcId="{8F0DC8C6-8162-4BF9-9194-341437E6383E}" destId="{636AE1EF-EA1B-4676-8455-20C53A284E41}" srcOrd="0" destOrd="0" presId="urn:microsoft.com/office/officeart/2017/3/layout/DropPinTimeline"/>
    <dgm:cxn modelId="{A4285E54-DB78-40E3-B34B-31383184CD2B}" srcId="{8C6B4A36-D0A2-49A8-BC8B-747682F9B94E}" destId="{C787C80A-7CBE-4774-9DAF-E68D67330681}" srcOrd="0" destOrd="0" parTransId="{20651BAD-DBEC-4161-94E5-5B1F0544417A}" sibTransId="{E4EB1A2A-FC30-4447-A7D9-B1D163667613}"/>
    <dgm:cxn modelId="{C741CF90-B68E-480D-A1F6-602E7DA11B33}" srcId="{15A4D257-457B-45A6-8DAE-159ADB0C3578}" destId="{F245A7F9-06EB-422F-84A8-033B44F8C050}" srcOrd="0" destOrd="0" parTransId="{A3BE4E8A-EA4E-4FAF-AA24-8CD8476BD693}" sibTransId="{995A5F8F-8E29-434C-AF78-BE15308F2790}"/>
    <dgm:cxn modelId="{AFD95C98-BD17-498A-AE0F-A21E156F44A3}" type="presOf" srcId="{027A6765-1720-4604-9E5F-832291E2FDCF}" destId="{B3A6DADF-E266-4C75-85CE-CFE752DA0C9B}" srcOrd="0" destOrd="0" presId="urn:microsoft.com/office/officeart/2017/3/layout/DropPinTimeline"/>
    <dgm:cxn modelId="{BE7339A6-13E6-45CC-98DB-4D7B6F60A389}" type="presOf" srcId="{F245A7F9-06EB-422F-84A8-033B44F8C050}" destId="{93BE8F56-F18B-46E3-A749-E1DF885090E8}" srcOrd="0" destOrd="0" presId="urn:microsoft.com/office/officeart/2017/3/layout/DropPinTimeline"/>
    <dgm:cxn modelId="{60A9DBA7-2741-4908-B64A-BC34F91F2BAA}" srcId="{97DFD63E-39FB-4CF9-984B-2D9E49191588}" destId="{69C58171-98D9-4A8F-ACD0-6365D92D02E9}" srcOrd="0" destOrd="0" parTransId="{91A9F1A2-7996-4DFC-A2F8-ABD13A192DDE}" sibTransId="{49A49ADC-5A6A-4450-9187-66FE3C084BC2}"/>
    <dgm:cxn modelId="{6FABFFB4-CB30-44D6-8CBE-D8718265D7DE}" srcId="{8C6B4A36-D0A2-49A8-BC8B-747682F9B94E}" destId="{97DFD63E-39FB-4CF9-984B-2D9E49191588}" srcOrd="1" destOrd="0" parTransId="{F5D9902E-7A84-4AD4-9696-EF67D1D0457B}" sibTransId="{79D4EF52-BED4-42A1-8CEF-9BF99589D606}"/>
    <dgm:cxn modelId="{9AD1B2B5-3D29-4BB6-AFC6-6F6C615EC520}" srcId="{8C6B4A36-D0A2-49A8-BC8B-747682F9B94E}" destId="{0404D846-6A90-4CE2-A5DA-C3223CA172BD}" srcOrd="3" destOrd="0" parTransId="{D2A0232A-3344-4982-8049-E84752C8E339}" sibTransId="{2671D369-6101-4C45-9E98-4B5BA42FAF06}"/>
    <dgm:cxn modelId="{F72F7FDA-3374-464F-8DE8-21BA9BBA266A}" type="presOf" srcId="{69C58171-98D9-4A8F-ACD0-6365D92D02E9}" destId="{9539B89F-9FEE-4098-94A2-02CED4EAFB79}" srcOrd="0" destOrd="0" presId="urn:microsoft.com/office/officeart/2017/3/layout/DropPinTimeline"/>
    <dgm:cxn modelId="{F3E5E4E0-9AF0-4A89-913C-19B558B2410D}" srcId="{C787C80A-7CBE-4774-9DAF-E68D67330681}" destId="{027A6765-1720-4604-9E5F-832291E2FDCF}" srcOrd="0" destOrd="0" parTransId="{C22027F6-C961-4DF0-A660-947804A66A40}" sibTransId="{784979B6-B05C-4EE2-98E2-A06D2D91DFCC}"/>
    <dgm:cxn modelId="{E35B4FE1-3646-4128-8571-B3732B269E71}" type="presOf" srcId="{0404D846-6A90-4CE2-A5DA-C3223CA172BD}" destId="{31A96578-58CF-49E8-BB6E-8F45D623ECF2}" srcOrd="0" destOrd="0" presId="urn:microsoft.com/office/officeart/2017/3/layout/DropPinTimeline"/>
    <dgm:cxn modelId="{869DE2E6-5E39-4E8D-BC22-11A95D8F8F01}" type="presParOf" srcId="{BCCA07D8-558D-4009-8260-D7A6F2EFD275}" destId="{2C418571-30FA-4C57-B525-5211D3308F7A}" srcOrd="0" destOrd="0" presId="urn:microsoft.com/office/officeart/2017/3/layout/DropPinTimeline"/>
    <dgm:cxn modelId="{2DD9A77D-40C8-42D0-9857-6C2A15998BDF}" type="presParOf" srcId="{BCCA07D8-558D-4009-8260-D7A6F2EFD275}" destId="{89076F41-FCC2-424F-9D13-50F5260EEE38}" srcOrd="1" destOrd="0" presId="urn:microsoft.com/office/officeart/2017/3/layout/DropPinTimeline"/>
    <dgm:cxn modelId="{9EE35B4B-FF01-45A4-A50C-0B54CB164E52}" type="presParOf" srcId="{89076F41-FCC2-424F-9D13-50F5260EEE38}" destId="{3A211E79-352E-4564-996A-3A48ECC5DD44}" srcOrd="0" destOrd="0" presId="urn:microsoft.com/office/officeart/2017/3/layout/DropPinTimeline"/>
    <dgm:cxn modelId="{09F985DB-9E40-4E44-A3DE-3FD8FAB037D6}" type="presParOf" srcId="{3A211E79-352E-4564-996A-3A48ECC5DD44}" destId="{602F7858-7BD7-4EFB-9CA3-BA69715E8A47}" srcOrd="0" destOrd="0" presId="urn:microsoft.com/office/officeart/2017/3/layout/DropPinTimeline"/>
    <dgm:cxn modelId="{6F081FFE-3424-41EE-BE96-6ED398C06559}" type="presParOf" srcId="{3A211E79-352E-4564-996A-3A48ECC5DD44}" destId="{F80EB236-E21E-4694-9AA3-A68F9C86DF5F}" srcOrd="1" destOrd="0" presId="urn:microsoft.com/office/officeart/2017/3/layout/DropPinTimeline"/>
    <dgm:cxn modelId="{947F9EF6-D9F1-46C2-9AA2-6026C450A74F}" type="presParOf" srcId="{F80EB236-E21E-4694-9AA3-A68F9C86DF5F}" destId="{FACE72D6-37BA-4A13-BCB3-F416F4FDCA80}" srcOrd="0" destOrd="0" presId="urn:microsoft.com/office/officeart/2017/3/layout/DropPinTimeline"/>
    <dgm:cxn modelId="{E2326785-7606-45F7-AA77-89FE66EF945B}" type="presParOf" srcId="{F80EB236-E21E-4694-9AA3-A68F9C86DF5F}" destId="{0168207C-F6CB-48D5-B781-09A418729D70}" srcOrd="1" destOrd="0" presId="urn:microsoft.com/office/officeart/2017/3/layout/DropPinTimeline"/>
    <dgm:cxn modelId="{39A6753D-3EE5-413D-9132-130C8207955F}" type="presParOf" srcId="{3A211E79-352E-4564-996A-3A48ECC5DD44}" destId="{B3A6DADF-E266-4C75-85CE-CFE752DA0C9B}" srcOrd="2" destOrd="0" presId="urn:microsoft.com/office/officeart/2017/3/layout/DropPinTimeline"/>
    <dgm:cxn modelId="{4573ED92-15FF-4874-948E-CB3CB29B92D7}" type="presParOf" srcId="{3A211E79-352E-4564-996A-3A48ECC5DD44}" destId="{2248085C-61E0-4DFE-A662-6F35D294940A}" srcOrd="3" destOrd="0" presId="urn:microsoft.com/office/officeart/2017/3/layout/DropPinTimeline"/>
    <dgm:cxn modelId="{AAFC8F91-7959-4FC5-9898-8765A2A66AF7}" type="presParOf" srcId="{3A211E79-352E-4564-996A-3A48ECC5DD44}" destId="{9897FCBA-81C6-4D87-899D-F9F369A395DB}" srcOrd="4" destOrd="0" presId="urn:microsoft.com/office/officeart/2017/3/layout/DropPinTimeline"/>
    <dgm:cxn modelId="{D57E45A8-235A-45E0-8810-29610A7DFAF9}" type="presParOf" srcId="{3A211E79-352E-4564-996A-3A48ECC5DD44}" destId="{CE51FD1A-5A62-4791-A8E9-A98EA5153B04}" srcOrd="5" destOrd="0" presId="urn:microsoft.com/office/officeart/2017/3/layout/DropPinTimeline"/>
    <dgm:cxn modelId="{2E5C8B67-1993-4DCE-A708-4A80EADEA8D3}" type="presParOf" srcId="{89076F41-FCC2-424F-9D13-50F5260EEE38}" destId="{C464F7E4-6AA2-4CB0-B530-8132C59F071B}" srcOrd="1" destOrd="0" presId="urn:microsoft.com/office/officeart/2017/3/layout/DropPinTimeline"/>
    <dgm:cxn modelId="{0F310E1A-72F4-477A-9567-EFFC98E4F195}" type="presParOf" srcId="{89076F41-FCC2-424F-9D13-50F5260EEE38}" destId="{01794620-F238-45FB-BE07-268D5FEE9E56}" srcOrd="2" destOrd="0" presId="urn:microsoft.com/office/officeart/2017/3/layout/DropPinTimeline"/>
    <dgm:cxn modelId="{68904C58-A4C6-4443-9C97-D58E6AECD873}" type="presParOf" srcId="{01794620-F238-45FB-BE07-268D5FEE9E56}" destId="{CEA79963-6266-4294-99A9-7799AD5EBB4B}" srcOrd="0" destOrd="0" presId="urn:microsoft.com/office/officeart/2017/3/layout/DropPinTimeline"/>
    <dgm:cxn modelId="{64819205-18DB-4D86-97E2-D6BD6F19966A}" type="presParOf" srcId="{01794620-F238-45FB-BE07-268D5FEE9E56}" destId="{9B805767-7BAB-4E54-B932-76BF0AA3A337}" srcOrd="1" destOrd="0" presId="urn:microsoft.com/office/officeart/2017/3/layout/DropPinTimeline"/>
    <dgm:cxn modelId="{C9504572-770D-4563-AEA1-483B76DD56D6}" type="presParOf" srcId="{9B805767-7BAB-4E54-B932-76BF0AA3A337}" destId="{C4AA1DFE-1271-4CD9-A864-62DC9F6A95D6}" srcOrd="0" destOrd="0" presId="urn:microsoft.com/office/officeart/2017/3/layout/DropPinTimeline"/>
    <dgm:cxn modelId="{6048E27E-1CC0-4BDC-868A-861CF4D054AA}" type="presParOf" srcId="{9B805767-7BAB-4E54-B932-76BF0AA3A337}" destId="{F0826460-B0E1-466C-A37B-DAB8622AC254}" srcOrd="1" destOrd="0" presId="urn:microsoft.com/office/officeart/2017/3/layout/DropPinTimeline"/>
    <dgm:cxn modelId="{3DB9F5BA-4903-4DC4-A067-98D0BFC7E065}" type="presParOf" srcId="{01794620-F238-45FB-BE07-268D5FEE9E56}" destId="{9539B89F-9FEE-4098-94A2-02CED4EAFB79}" srcOrd="2" destOrd="0" presId="urn:microsoft.com/office/officeart/2017/3/layout/DropPinTimeline"/>
    <dgm:cxn modelId="{2C0AF42A-17BB-4B3A-8743-A91B890130A6}" type="presParOf" srcId="{01794620-F238-45FB-BE07-268D5FEE9E56}" destId="{73BCC5C4-4E6A-4730-A46B-F424C3F53F4A}" srcOrd="3" destOrd="0" presId="urn:microsoft.com/office/officeart/2017/3/layout/DropPinTimeline"/>
    <dgm:cxn modelId="{8218F5AC-129A-446C-B581-189A8BCFA0F2}" type="presParOf" srcId="{01794620-F238-45FB-BE07-268D5FEE9E56}" destId="{385C79EE-4040-4E88-A476-87AF406A4706}" srcOrd="4" destOrd="0" presId="urn:microsoft.com/office/officeart/2017/3/layout/DropPinTimeline"/>
    <dgm:cxn modelId="{E9543C83-F352-4EC9-88B3-AC3872540526}" type="presParOf" srcId="{01794620-F238-45FB-BE07-268D5FEE9E56}" destId="{90193033-1223-479A-8D5D-36E6BFE05243}" srcOrd="5" destOrd="0" presId="urn:microsoft.com/office/officeart/2017/3/layout/DropPinTimeline"/>
    <dgm:cxn modelId="{5B39B657-B192-48ED-B108-9B35E0E23E1B}" type="presParOf" srcId="{89076F41-FCC2-424F-9D13-50F5260EEE38}" destId="{47230385-79B7-463E-BFDE-7F8571E4E549}" srcOrd="3" destOrd="0" presId="urn:microsoft.com/office/officeart/2017/3/layout/DropPinTimeline"/>
    <dgm:cxn modelId="{399C0C5E-FD0F-4707-9DA3-7E3364532A1B}" type="presParOf" srcId="{89076F41-FCC2-424F-9D13-50F5260EEE38}" destId="{F8B6D717-F06F-4867-9333-C4247E4B3D68}" srcOrd="4" destOrd="0" presId="urn:microsoft.com/office/officeart/2017/3/layout/DropPinTimeline"/>
    <dgm:cxn modelId="{7D321437-607C-4C02-AAF9-7939CF33DD03}" type="presParOf" srcId="{F8B6D717-F06F-4867-9333-C4247E4B3D68}" destId="{55DB4FAB-A701-4D3D-B3E3-637ED33BB006}" srcOrd="0" destOrd="0" presId="urn:microsoft.com/office/officeart/2017/3/layout/DropPinTimeline"/>
    <dgm:cxn modelId="{2033B8B8-80D1-4DCF-89E1-595203E6A8C0}" type="presParOf" srcId="{F8B6D717-F06F-4867-9333-C4247E4B3D68}" destId="{C4869037-96C8-4FC8-8824-E583024E392B}" srcOrd="1" destOrd="0" presId="urn:microsoft.com/office/officeart/2017/3/layout/DropPinTimeline"/>
    <dgm:cxn modelId="{6E658C4E-2A9C-4E64-91BD-7717F1BA222D}" type="presParOf" srcId="{C4869037-96C8-4FC8-8824-E583024E392B}" destId="{AE112FEF-A27B-4568-A813-6765EBE6C81E}" srcOrd="0" destOrd="0" presId="urn:microsoft.com/office/officeart/2017/3/layout/DropPinTimeline"/>
    <dgm:cxn modelId="{87BAE3F3-53FC-4DAB-AD5F-838FE7C603B7}" type="presParOf" srcId="{C4869037-96C8-4FC8-8824-E583024E392B}" destId="{91368AAA-71E2-456C-B964-60CCF3CB402C}" srcOrd="1" destOrd="0" presId="urn:microsoft.com/office/officeart/2017/3/layout/DropPinTimeline"/>
    <dgm:cxn modelId="{CDE218B0-5CD5-484C-BE8A-E717C7B41711}" type="presParOf" srcId="{F8B6D717-F06F-4867-9333-C4247E4B3D68}" destId="{93BE8F56-F18B-46E3-A749-E1DF885090E8}" srcOrd="2" destOrd="0" presId="urn:microsoft.com/office/officeart/2017/3/layout/DropPinTimeline"/>
    <dgm:cxn modelId="{BBBF34FD-DCE2-4CBC-8820-B17508C52652}" type="presParOf" srcId="{F8B6D717-F06F-4867-9333-C4247E4B3D68}" destId="{5E8DF82E-FAF9-42AA-85AB-2B8DD906DCCD}" srcOrd="3" destOrd="0" presId="urn:microsoft.com/office/officeart/2017/3/layout/DropPinTimeline"/>
    <dgm:cxn modelId="{B05FE61F-C9DA-46DF-9189-AB901952FC22}" type="presParOf" srcId="{F8B6D717-F06F-4867-9333-C4247E4B3D68}" destId="{EAC88FCC-4250-4F79-A833-29B8F23BF617}" srcOrd="4" destOrd="0" presId="urn:microsoft.com/office/officeart/2017/3/layout/DropPinTimeline"/>
    <dgm:cxn modelId="{4FD923C3-31D4-4119-96E3-87F7A0357834}" type="presParOf" srcId="{F8B6D717-F06F-4867-9333-C4247E4B3D68}" destId="{10A46E10-A2A1-4287-B7BE-631EB3CA930F}" srcOrd="5" destOrd="0" presId="urn:microsoft.com/office/officeart/2017/3/layout/DropPinTimeline"/>
    <dgm:cxn modelId="{8BADDBC5-0FB4-448B-B1E5-8DE292B14AA8}" type="presParOf" srcId="{89076F41-FCC2-424F-9D13-50F5260EEE38}" destId="{5B29B7B5-A155-4185-829C-F00CE6EF472D}" srcOrd="5" destOrd="0" presId="urn:microsoft.com/office/officeart/2017/3/layout/DropPinTimeline"/>
    <dgm:cxn modelId="{3FB0537C-D83B-4D7D-87FA-3237D7B5DB8E}" type="presParOf" srcId="{89076F41-FCC2-424F-9D13-50F5260EEE38}" destId="{15A05D6D-56AC-43F9-A153-88F26110BAF0}" srcOrd="6" destOrd="0" presId="urn:microsoft.com/office/officeart/2017/3/layout/DropPinTimeline"/>
    <dgm:cxn modelId="{808E1F79-E162-4851-87BE-B9B828B3C3D3}" type="presParOf" srcId="{15A05D6D-56AC-43F9-A153-88F26110BAF0}" destId="{0FDACC1A-64E4-4E7F-893B-4BB663CE6A27}" srcOrd="0" destOrd="0" presId="urn:microsoft.com/office/officeart/2017/3/layout/DropPinTimeline"/>
    <dgm:cxn modelId="{9F8872DC-76E3-451B-B1E8-2BFDE8FD638A}" type="presParOf" srcId="{15A05D6D-56AC-43F9-A153-88F26110BAF0}" destId="{37693284-1931-4D52-B628-D15E7D105681}" srcOrd="1" destOrd="0" presId="urn:microsoft.com/office/officeart/2017/3/layout/DropPinTimeline"/>
    <dgm:cxn modelId="{713C96B9-80FC-49BC-83FC-7BFB637BDE17}" type="presParOf" srcId="{37693284-1931-4D52-B628-D15E7D105681}" destId="{BE990B81-654D-4E0A-8F6B-C852450A8572}" srcOrd="0" destOrd="0" presId="urn:microsoft.com/office/officeart/2017/3/layout/DropPinTimeline"/>
    <dgm:cxn modelId="{FB3724A9-9361-49A9-91EF-5B60EF0CAD51}" type="presParOf" srcId="{37693284-1931-4D52-B628-D15E7D105681}" destId="{97161809-C8BD-41EF-82D9-23278E9DC13E}" srcOrd="1" destOrd="0" presId="urn:microsoft.com/office/officeart/2017/3/layout/DropPinTimeline"/>
    <dgm:cxn modelId="{BD02FAC5-AE6A-4457-A845-9103612BC15D}" type="presParOf" srcId="{15A05D6D-56AC-43F9-A153-88F26110BAF0}" destId="{636AE1EF-EA1B-4676-8455-20C53A284E41}" srcOrd="2" destOrd="0" presId="urn:microsoft.com/office/officeart/2017/3/layout/DropPinTimeline"/>
    <dgm:cxn modelId="{42A0CD2A-D0B3-4D8F-8751-2CD9282B1BCB}" type="presParOf" srcId="{15A05D6D-56AC-43F9-A153-88F26110BAF0}" destId="{31A96578-58CF-49E8-BB6E-8F45D623ECF2}" srcOrd="3" destOrd="0" presId="urn:microsoft.com/office/officeart/2017/3/layout/DropPinTimeline"/>
    <dgm:cxn modelId="{AF3612B8-CA2F-4EE6-97C9-B72AC8ED2255}" type="presParOf" srcId="{15A05D6D-56AC-43F9-A153-88F26110BAF0}" destId="{A9184E09-8D4E-493C-A924-CB10CA887FAB}" srcOrd="4" destOrd="0" presId="urn:microsoft.com/office/officeart/2017/3/layout/DropPinTimeline"/>
    <dgm:cxn modelId="{5BFBD4B2-BB22-4970-ADDD-7BABB85BF3A7}" type="presParOf" srcId="{15A05D6D-56AC-43F9-A153-88F26110BAF0}" destId="{4AEA10D1-9CA5-4988-A8D2-9AFA9E70BC1A}"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D42342-9376-4E40-90AE-9CF250C4109F}" type="doc">
      <dgm:prSet loTypeId="urn:microsoft.com/office/officeart/2017/3/layout/DropPinTimeline" loCatId="process" qsTypeId="urn:microsoft.com/office/officeart/2005/8/quickstyle/simple2" qsCatId="simple" csTypeId="urn:microsoft.com/office/officeart/2005/8/colors/accent1_2" csCatId="accent1" phldr="1"/>
      <dgm:spPr/>
      <dgm:t>
        <a:bodyPr/>
        <a:lstStyle/>
        <a:p>
          <a:endParaRPr lang="en-US"/>
        </a:p>
      </dgm:t>
    </dgm:pt>
    <dgm:pt modelId="{490B4B81-8B80-4E7F-A310-678A06F71C70}">
      <dgm:prSet/>
      <dgm:spPr/>
      <dgm:t>
        <a:bodyPr/>
        <a:lstStyle/>
        <a:p>
          <a:pPr>
            <a:defRPr b="1"/>
          </a:pPr>
          <a:r>
            <a:rPr lang="en-US"/>
            <a:t>1982</a:t>
          </a:r>
        </a:p>
      </dgm:t>
    </dgm:pt>
    <dgm:pt modelId="{FDC38214-C458-441F-8348-97E270AC5CF9}" type="parTrans" cxnId="{55AAE9DE-1390-4E72-A619-51986874FDDC}">
      <dgm:prSet/>
      <dgm:spPr/>
      <dgm:t>
        <a:bodyPr/>
        <a:lstStyle/>
        <a:p>
          <a:endParaRPr lang="en-US"/>
        </a:p>
      </dgm:t>
    </dgm:pt>
    <dgm:pt modelId="{463014F6-68A3-4B44-A096-634757F9F478}" type="sibTrans" cxnId="{55AAE9DE-1390-4E72-A619-51986874FDDC}">
      <dgm:prSet/>
      <dgm:spPr/>
      <dgm:t>
        <a:bodyPr/>
        <a:lstStyle/>
        <a:p>
          <a:endParaRPr lang="en-US"/>
        </a:p>
      </dgm:t>
    </dgm:pt>
    <dgm:pt modelId="{6C0251EF-8BAA-4AEF-80EF-263CBBD7A736}">
      <dgm:prSet/>
      <dgm:spPr/>
      <dgm:t>
        <a:bodyPr/>
        <a:lstStyle/>
        <a:p>
          <a:r>
            <a:rPr lang="en-US"/>
            <a:t>In 1982, Carnegie Melon University had the first “Thing” connected to the internet; a coke dispenser mahine.</a:t>
          </a:r>
        </a:p>
      </dgm:t>
    </dgm:pt>
    <dgm:pt modelId="{E72AD4EA-9DDB-40C5-90EF-87208CC386CF}" type="parTrans" cxnId="{DBFEF618-3664-4E08-95E6-386D3158578A}">
      <dgm:prSet/>
      <dgm:spPr/>
      <dgm:t>
        <a:bodyPr/>
        <a:lstStyle/>
        <a:p>
          <a:endParaRPr lang="en-US"/>
        </a:p>
      </dgm:t>
    </dgm:pt>
    <dgm:pt modelId="{D0F0ADBA-72D2-48C8-8517-8E8B9DB610F3}" type="sibTrans" cxnId="{DBFEF618-3664-4E08-95E6-386D3158578A}">
      <dgm:prSet/>
      <dgm:spPr/>
      <dgm:t>
        <a:bodyPr/>
        <a:lstStyle/>
        <a:p>
          <a:endParaRPr lang="en-US"/>
        </a:p>
      </dgm:t>
    </dgm:pt>
    <dgm:pt modelId="{F891B412-A0D1-40F4-B16C-33E8D6518076}">
      <dgm:prSet/>
      <dgm:spPr/>
      <dgm:t>
        <a:bodyPr/>
        <a:lstStyle/>
        <a:p>
          <a:pPr>
            <a:defRPr b="1"/>
          </a:pPr>
          <a:r>
            <a:rPr lang="en-US"/>
            <a:t>1990s</a:t>
          </a:r>
        </a:p>
      </dgm:t>
    </dgm:pt>
    <dgm:pt modelId="{336E0BCF-066F-44FA-B49C-B03AD7C7E0E2}" type="parTrans" cxnId="{4C259A7C-E6AC-47D3-BC9C-2414D1DCCA5A}">
      <dgm:prSet/>
      <dgm:spPr/>
      <dgm:t>
        <a:bodyPr/>
        <a:lstStyle/>
        <a:p>
          <a:endParaRPr lang="en-US"/>
        </a:p>
      </dgm:t>
    </dgm:pt>
    <dgm:pt modelId="{5DEDA99D-496A-406D-B6CF-9A4BBF6C1DCF}" type="sibTrans" cxnId="{4C259A7C-E6AC-47D3-BC9C-2414D1DCCA5A}">
      <dgm:prSet/>
      <dgm:spPr/>
      <dgm:t>
        <a:bodyPr/>
        <a:lstStyle/>
        <a:p>
          <a:endParaRPr lang="en-US"/>
        </a:p>
      </dgm:t>
    </dgm:pt>
    <dgm:pt modelId="{4CCB3FF9-A885-4E9B-B282-F4808AE94F8F}">
      <dgm:prSet/>
      <dgm:spPr/>
      <dgm:t>
        <a:bodyPr/>
        <a:lstStyle/>
        <a:p>
          <a:r>
            <a:rPr lang="en-US"/>
            <a:t>In the 1990s, M2M began moving towards wireless technologies. ADEMCO built their own private radio network to address intrusion and smoke detection because budding cellular connectivity was too expensive.</a:t>
          </a:r>
        </a:p>
      </dgm:t>
    </dgm:pt>
    <dgm:pt modelId="{B369515C-FF9A-4F2B-A598-A30AE97B7091}" type="parTrans" cxnId="{F1E40F16-0F14-495D-ABD9-EDE2DC425863}">
      <dgm:prSet/>
      <dgm:spPr/>
      <dgm:t>
        <a:bodyPr/>
        <a:lstStyle/>
        <a:p>
          <a:endParaRPr lang="en-US"/>
        </a:p>
      </dgm:t>
    </dgm:pt>
    <dgm:pt modelId="{C2ABE864-70F7-4F03-AD08-D6A2762031F2}" type="sibTrans" cxnId="{F1E40F16-0F14-495D-ABD9-EDE2DC425863}">
      <dgm:prSet/>
      <dgm:spPr/>
      <dgm:t>
        <a:bodyPr/>
        <a:lstStyle/>
        <a:p>
          <a:endParaRPr lang="en-US"/>
        </a:p>
      </dgm:t>
    </dgm:pt>
    <dgm:pt modelId="{D9A4D1E8-9779-4FDF-9C4E-5830BAD98A6E}">
      <dgm:prSet/>
      <dgm:spPr/>
      <dgm:t>
        <a:bodyPr/>
        <a:lstStyle/>
        <a:p>
          <a:pPr>
            <a:defRPr b="1"/>
          </a:pPr>
          <a:r>
            <a:rPr lang="en-US"/>
            <a:t>1995</a:t>
          </a:r>
        </a:p>
      </dgm:t>
    </dgm:pt>
    <dgm:pt modelId="{080775FA-FD10-4AF7-BFC0-4BFEF29D3DD8}" type="parTrans" cxnId="{5157C0EF-B63D-4799-A252-F01AD1679AD8}">
      <dgm:prSet/>
      <dgm:spPr/>
      <dgm:t>
        <a:bodyPr/>
        <a:lstStyle/>
        <a:p>
          <a:endParaRPr lang="en-US"/>
        </a:p>
      </dgm:t>
    </dgm:pt>
    <dgm:pt modelId="{6DB2AF48-2321-4F23-B0D3-EDE33B30112F}" type="sibTrans" cxnId="{5157C0EF-B63D-4799-A252-F01AD1679AD8}">
      <dgm:prSet/>
      <dgm:spPr/>
      <dgm:t>
        <a:bodyPr/>
        <a:lstStyle/>
        <a:p>
          <a:endParaRPr lang="en-US"/>
        </a:p>
      </dgm:t>
    </dgm:pt>
    <dgm:pt modelId="{71BF262C-B936-4ACF-998C-13DC5C91198B}">
      <dgm:prSet/>
      <dgm:spPr/>
      <dgm:t>
        <a:bodyPr/>
        <a:lstStyle/>
        <a:p>
          <a:r>
            <a:rPr lang="en-US"/>
            <a:t>In 1995, Siemens introduced the first cellular module built for M2M</a:t>
          </a:r>
        </a:p>
      </dgm:t>
    </dgm:pt>
    <dgm:pt modelId="{DEA55A94-6054-4C8F-8CE9-E77A96989544}" type="parTrans" cxnId="{60079F61-B430-41D3-8017-C12175D367B2}">
      <dgm:prSet/>
      <dgm:spPr/>
      <dgm:t>
        <a:bodyPr/>
        <a:lstStyle/>
        <a:p>
          <a:endParaRPr lang="en-US"/>
        </a:p>
      </dgm:t>
    </dgm:pt>
    <dgm:pt modelId="{B4D9C289-87F3-405D-9756-7FB664309D05}" type="sibTrans" cxnId="{60079F61-B430-41D3-8017-C12175D367B2}">
      <dgm:prSet/>
      <dgm:spPr/>
      <dgm:t>
        <a:bodyPr/>
        <a:lstStyle/>
        <a:p>
          <a:endParaRPr lang="en-US"/>
        </a:p>
      </dgm:t>
    </dgm:pt>
    <dgm:pt modelId="{A85F82C2-A5E1-463F-9FBC-FB96A40C7991}">
      <dgm:prSet/>
      <dgm:spPr/>
      <dgm:t>
        <a:bodyPr/>
        <a:lstStyle/>
        <a:p>
          <a:pPr>
            <a:defRPr b="1"/>
          </a:pPr>
          <a:r>
            <a:rPr lang="en-US"/>
            <a:t>1999</a:t>
          </a:r>
        </a:p>
      </dgm:t>
    </dgm:pt>
    <dgm:pt modelId="{67943AE1-543D-45FF-9CC4-375EEF128245}" type="parTrans" cxnId="{A18F997A-7B15-43CD-A5EE-3B94A24FB66E}">
      <dgm:prSet/>
      <dgm:spPr/>
      <dgm:t>
        <a:bodyPr/>
        <a:lstStyle/>
        <a:p>
          <a:endParaRPr lang="en-US"/>
        </a:p>
      </dgm:t>
    </dgm:pt>
    <dgm:pt modelId="{38790E03-61D1-4D61-8FF4-86D3D7575362}" type="sibTrans" cxnId="{A18F997A-7B15-43CD-A5EE-3B94A24FB66E}">
      <dgm:prSet/>
      <dgm:spPr/>
      <dgm:t>
        <a:bodyPr/>
        <a:lstStyle/>
        <a:p>
          <a:endParaRPr lang="en-US"/>
        </a:p>
      </dgm:t>
    </dgm:pt>
    <dgm:pt modelId="{19A6550B-64D7-4011-AC27-ED0A6F3382E0}">
      <dgm:prSet/>
      <dgm:spPr/>
      <dgm:t>
        <a:bodyPr/>
        <a:lstStyle/>
        <a:p>
          <a:r>
            <a:rPr lang="en-US"/>
            <a:t>The term IoT was coined in 1999</a:t>
          </a:r>
        </a:p>
      </dgm:t>
    </dgm:pt>
    <dgm:pt modelId="{50FF08E9-41DD-49C2-9ECE-0276E790447C}" type="parTrans" cxnId="{ABCB73EE-8BDF-4789-9694-0658FF5CC6E7}">
      <dgm:prSet/>
      <dgm:spPr/>
      <dgm:t>
        <a:bodyPr/>
        <a:lstStyle/>
        <a:p>
          <a:endParaRPr lang="en-US"/>
        </a:p>
      </dgm:t>
    </dgm:pt>
    <dgm:pt modelId="{4CFA98FD-0C31-4DD8-8EA5-2D0B89985050}" type="sibTrans" cxnId="{ABCB73EE-8BDF-4789-9694-0658FF5CC6E7}">
      <dgm:prSet/>
      <dgm:spPr/>
      <dgm:t>
        <a:bodyPr/>
        <a:lstStyle/>
        <a:p>
          <a:endParaRPr lang="en-US"/>
        </a:p>
      </dgm:t>
    </dgm:pt>
    <dgm:pt modelId="{30E11355-E2AE-4D0F-B930-610DCD1916E9}">
      <dgm:prSet/>
      <dgm:spPr/>
      <dgm:t>
        <a:bodyPr/>
        <a:lstStyle/>
        <a:p>
          <a:pPr>
            <a:defRPr b="1"/>
          </a:pPr>
          <a:r>
            <a:rPr lang="en-US"/>
            <a:t>Now</a:t>
          </a:r>
        </a:p>
      </dgm:t>
    </dgm:pt>
    <dgm:pt modelId="{1744B4EA-5B09-4399-99C0-B7ACCF91482F}" type="parTrans" cxnId="{DBA76056-7AB1-4107-8A41-5A64487D9E42}">
      <dgm:prSet/>
      <dgm:spPr/>
      <dgm:t>
        <a:bodyPr/>
        <a:lstStyle/>
        <a:p>
          <a:endParaRPr lang="en-US"/>
        </a:p>
      </dgm:t>
    </dgm:pt>
    <dgm:pt modelId="{CBB59FF8-A125-4E4D-AC5E-63F8BA1B42C5}" type="sibTrans" cxnId="{DBA76056-7AB1-4107-8A41-5A64487D9E42}">
      <dgm:prSet/>
      <dgm:spPr/>
      <dgm:t>
        <a:bodyPr/>
        <a:lstStyle/>
        <a:p>
          <a:endParaRPr lang="en-US"/>
        </a:p>
      </dgm:t>
    </dgm:pt>
    <dgm:pt modelId="{41B68222-818E-47B6-BD1F-585605B03B5E}">
      <dgm:prSet/>
      <dgm:spPr/>
      <dgm:t>
        <a:bodyPr/>
        <a:lstStyle/>
        <a:p>
          <a:r>
            <a:rPr lang="en-US"/>
            <a:t>Mike Zuckerberg has a home automation system called Jarvis, modelled after the fictional AI with the same name from the iron man movies.</a:t>
          </a:r>
        </a:p>
      </dgm:t>
    </dgm:pt>
    <dgm:pt modelId="{9D4EFC5C-1EFC-46DB-809C-65E96CC2B8FA}" type="parTrans" cxnId="{FD57E1E4-6B69-47E6-A991-F5E45D77A85C}">
      <dgm:prSet/>
      <dgm:spPr/>
      <dgm:t>
        <a:bodyPr/>
        <a:lstStyle/>
        <a:p>
          <a:endParaRPr lang="en-US"/>
        </a:p>
      </dgm:t>
    </dgm:pt>
    <dgm:pt modelId="{9DBCB571-7B87-4EE6-AA35-5B3B0555F542}" type="sibTrans" cxnId="{FD57E1E4-6B69-47E6-A991-F5E45D77A85C}">
      <dgm:prSet/>
      <dgm:spPr/>
      <dgm:t>
        <a:bodyPr/>
        <a:lstStyle/>
        <a:p>
          <a:endParaRPr lang="en-US"/>
        </a:p>
      </dgm:t>
    </dgm:pt>
    <dgm:pt modelId="{37327B5D-400F-47EF-9A1C-5B3F521FF998}" type="pres">
      <dgm:prSet presAssocID="{01D42342-9376-4E40-90AE-9CF250C4109F}" presName="root" presStyleCnt="0">
        <dgm:presLayoutVars>
          <dgm:chMax/>
          <dgm:chPref/>
          <dgm:animLvl val="lvl"/>
        </dgm:presLayoutVars>
      </dgm:prSet>
      <dgm:spPr/>
    </dgm:pt>
    <dgm:pt modelId="{BC3BA5B3-88AE-494C-A58B-428C5FB1791F}" type="pres">
      <dgm:prSet presAssocID="{01D42342-9376-4E40-90AE-9CF250C4109F}"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6069706F-25DF-4390-AEEE-9E0FC3FBAC32}" type="pres">
      <dgm:prSet presAssocID="{01D42342-9376-4E40-90AE-9CF250C4109F}" presName="nodes" presStyleCnt="0">
        <dgm:presLayoutVars>
          <dgm:chMax/>
          <dgm:chPref/>
          <dgm:animLvl val="lvl"/>
        </dgm:presLayoutVars>
      </dgm:prSet>
      <dgm:spPr/>
    </dgm:pt>
    <dgm:pt modelId="{2AF94D2B-F524-4B5A-B9D0-602069F81577}" type="pres">
      <dgm:prSet presAssocID="{490B4B81-8B80-4E7F-A310-678A06F71C70}" presName="composite" presStyleCnt="0"/>
      <dgm:spPr/>
    </dgm:pt>
    <dgm:pt modelId="{83A923F9-610C-433E-936F-0616EE4663B7}" type="pres">
      <dgm:prSet presAssocID="{490B4B81-8B80-4E7F-A310-678A06F71C70}"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3258ED7-FC91-431F-8B96-0FC8398F0B57}" type="pres">
      <dgm:prSet presAssocID="{490B4B81-8B80-4E7F-A310-678A06F71C70}" presName="DropPinPlaceHolder" presStyleCnt="0"/>
      <dgm:spPr/>
    </dgm:pt>
    <dgm:pt modelId="{8A1E7BCF-AC0E-4A77-8386-3BC8184D6D66}" type="pres">
      <dgm:prSet presAssocID="{490B4B81-8B80-4E7F-A310-678A06F71C70}" presName="DropPin" presStyleLbl="alignNode1" presStyleIdx="0" presStyleCnt="5"/>
      <dgm:spPr/>
    </dgm:pt>
    <dgm:pt modelId="{AACDBB63-8617-44B5-A2D8-C043A38F0F1F}" type="pres">
      <dgm:prSet presAssocID="{490B4B81-8B80-4E7F-A310-678A06F71C70}" presName="Ellipse" presStyleLbl="fgAcc1" presStyleIdx="1" presStyleCnt="6"/>
      <dgm:spPr>
        <a:solidFill>
          <a:schemeClr val="lt1">
            <a:alpha val="90000"/>
            <a:hueOff val="0"/>
            <a:satOff val="0"/>
            <a:lumOff val="0"/>
            <a:alphaOff val="0"/>
          </a:schemeClr>
        </a:solidFill>
        <a:ln w="15875" cap="flat" cmpd="sng" algn="ctr">
          <a:noFill/>
          <a:prstDash val="solid"/>
        </a:ln>
        <a:effectLst/>
      </dgm:spPr>
    </dgm:pt>
    <dgm:pt modelId="{95C2152B-DF2E-409B-90CA-829B2C8170C7}" type="pres">
      <dgm:prSet presAssocID="{490B4B81-8B80-4E7F-A310-678A06F71C70}" presName="L2TextContainer" presStyleLbl="revTx" presStyleIdx="0" presStyleCnt="10">
        <dgm:presLayoutVars>
          <dgm:bulletEnabled val="1"/>
        </dgm:presLayoutVars>
      </dgm:prSet>
      <dgm:spPr/>
    </dgm:pt>
    <dgm:pt modelId="{702D797E-EC72-444F-AD34-BE4C2A4C0F7A}" type="pres">
      <dgm:prSet presAssocID="{490B4B81-8B80-4E7F-A310-678A06F71C70}" presName="L1TextContainer" presStyleLbl="revTx" presStyleIdx="1" presStyleCnt="10">
        <dgm:presLayoutVars>
          <dgm:chMax val="1"/>
          <dgm:chPref val="1"/>
          <dgm:bulletEnabled val="1"/>
        </dgm:presLayoutVars>
      </dgm:prSet>
      <dgm:spPr/>
    </dgm:pt>
    <dgm:pt modelId="{EDBB6157-E872-4D5E-85F1-9B4EF625FEDE}" type="pres">
      <dgm:prSet presAssocID="{490B4B81-8B80-4E7F-A310-678A06F71C70}"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74828DA2-B720-466B-9EEA-5C02FD5FE817}" type="pres">
      <dgm:prSet presAssocID="{490B4B81-8B80-4E7F-A310-678A06F71C70}" presName="EmptyPlaceHolder" presStyleCnt="0"/>
      <dgm:spPr/>
    </dgm:pt>
    <dgm:pt modelId="{74A2E9EA-42DD-40E6-B2CB-3F90B61E9B9D}" type="pres">
      <dgm:prSet presAssocID="{463014F6-68A3-4B44-A096-634757F9F478}" presName="spaceBetweenRectangles" presStyleCnt="0"/>
      <dgm:spPr/>
    </dgm:pt>
    <dgm:pt modelId="{635F5D8C-2B4A-4A9C-B85A-3C3D8405730B}" type="pres">
      <dgm:prSet presAssocID="{F891B412-A0D1-40F4-B16C-33E8D6518076}" presName="composite" presStyleCnt="0"/>
      <dgm:spPr/>
    </dgm:pt>
    <dgm:pt modelId="{6BD1A431-A702-4216-BE37-5FA5716A53E0}" type="pres">
      <dgm:prSet presAssocID="{F891B412-A0D1-40F4-B16C-33E8D6518076}"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2CE7C6C-E3E0-45AC-BD25-B0E240D41718}" type="pres">
      <dgm:prSet presAssocID="{F891B412-A0D1-40F4-B16C-33E8D6518076}" presName="DropPinPlaceHolder" presStyleCnt="0"/>
      <dgm:spPr/>
    </dgm:pt>
    <dgm:pt modelId="{2CD395A6-8D7E-4F7F-8B40-D58D9C01F2E6}" type="pres">
      <dgm:prSet presAssocID="{F891B412-A0D1-40F4-B16C-33E8D6518076}" presName="DropPin" presStyleLbl="alignNode1" presStyleIdx="1" presStyleCnt="5"/>
      <dgm:spPr/>
    </dgm:pt>
    <dgm:pt modelId="{D49A1927-7010-4F90-BB68-2E4695452A68}" type="pres">
      <dgm:prSet presAssocID="{F891B412-A0D1-40F4-B16C-33E8D6518076}" presName="Ellipse" presStyleLbl="fgAcc1" presStyleIdx="2" presStyleCnt="6"/>
      <dgm:spPr>
        <a:solidFill>
          <a:schemeClr val="lt1">
            <a:alpha val="90000"/>
            <a:hueOff val="0"/>
            <a:satOff val="0"/>
            <a:lumOff val="0"/>
            <a:alphaOff val="0"/>
          </a:schemeClr>
        </a:solidFill>
        <a:ln w="15875" cap="flat" cmpd="sng" algn="ctr">
          <a:noFill/>
          <a:prstDash val="solid"/>
        </a:ln>
        <a:effectLst/>
      </dgm:spPr>
    </dgm:pt>
    <dgm:pt modelId="{37AC78FC-8155-4F63-A08E-5F4E01B14B51}" type="pres">
      <dgm:prSet presAssocID="{F891B412-A0D1-40F4-B16C-33E8D6518076}" presName="L2TextContainer" presStyleLbl="revTx" presStyleIdx="2" presStyleCnt="10">
        <dgm:presLayoutVars>
          <dgm:bulletEnabled val="1"/>
        </dgm:presLayoutVars>
      </dgm:prSet>
      <dgm:spPr/>
    </dgm:pt>
    <dgm:pt modelId="{E54ADCE8-C77A-4A9E-9531-5BEAD5AA9995}" type="pres">
      <dgm:prSet presAssocID="{F891B412-A0D1-40F4-B16C-33E8D6518076}" presName="L1TextContainer" presStyleLbl="revTx" presStyleIdx="3" presStyleCnt="10">
        <dgm:presLayoutVars>
          <dgm:chMax val="1"/>
          <dgm:chPref val="1"/>
          <dgm:bulletEnabled val="1"/>
        </dgm:presLayoutVars>
      </dgm:prSet>
      <dgm:spPr/>
    </dgm:pt>
    <dgm:pt modelId="{FEB38048-468A-441A-8D45-42C087BB0069}" type="pres">
      <dgm:prSet presAssocID="{F891B412-A0D1-40F4-B16C-33E8D6518076}"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C1592E0F-116E-4DF9-ACA8-0AFB4DE4EE4C}" type="pres">
      <dgm:prSet presAssocID="{F891B412-A0D1-40F4-B16C-33E8D6518076}" presName="EmptyPlaceHolder" presStyleCnt="0"/>
      <dgm:spPr/>
    </dgm:pt>
    <dgm:pt modelId="{E0F3D1D6-02EB-429C-AC90-C3CA881E4835}" type="pres">
      <dgm:prSet presAssocID="{5DEDA99D-496A-406D-B6CF-9A4BBF6C1DCF}" presName="spaceBetweenRectangles" presStyleCnt="0"/>
      <dgm:spPr/>
    </dgm:pt>
    <dgm:pt modelId="{3A72A37E-7EA7-444E-BF81-BCC58C3130EB}" type="pres">
      <dgm:prSet presAssocID="{D9A4D1E8-9779-4FDF-9C4E-5830BAD98A6E}" presName="composite" presStyleCnt="0"/>
      <dgm:spPr/>
    </dgm:pt>
    <dgm:pt modelId="{D8F0901B-84AE-4D4A-9D87-D26D7543D1B4}" type="pres">
      <dgm:prSet presAssocID="{D9A4D1E8-9779-4FDF-9C4E-5830BAD98A6E}"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64B82F4E-28BB-47EA-A3C7-39F85A29416C}" type="pres">
      <dgm:prSet presAssocID="{D9A4D1E8-9779-4FDF-9C4E-5830BAD98A6E}" presName="DropPinPlaceHolder" presStyleCnt="0"/>
      <dgm:spPr/>
    </dgm:pt>
    <dgm:pt modelId="{9CA27181-3DC1-4EA0-80AC-11A210B3621F}" type="pres">
      <dgm:prSet presAssocID="{D9A4D1E8-9779-4FDF-9C4E-5830BAD98A6E}" presName="DropPin" presStyleLbl="alignNode1" presStyleIdx="2" presStyleCnt="5"/>
      <dgm:spPr/>
    </dgm:pt>
    <dgm:pt modelId="{5FECAE25-F647-4BEF-8C60-765E2FF3ECCE}" type="pres">
      <dgm:prSet presAssocID="{D9A4D1E8-9779-4FDF-9C4E-5830BAD98A6E}" presName="Ellipse" presStyleLbl="fgAcc1" presStyleIdx="3" presStyleCnt="6"/>
      <dgm:spPr>
        <a:solidFill>
          <a:schemeClr val="lt1">
            <a:alpha val="90000"/>
            <a:hueOff val="0"/>
            <a:satOff val="0"/>
            <a:lumOff val="0"/>
            <a:alphaOff val="0"/>
          </a:schemeClr>
        </a:solidFill>
        <a:ln w="15875" cap="flat" cmpd="sng" algn="ctr">
          <a:noFill/>
          <a:prstDash val="solid"/>
        </a:ln>
        <a:effectLst/>
      </dgm:spPr>
    </dgm:pt>
    <dgm:pt modelId="{890A7D78-A579-4A17-974A-3C17652662BF}" type="pres">
      <dgm:prSet presAssocID="{D9A4D1E8-9779-4FDF-9C4E-5830BAD98A6E}" presName="L2TextContainer" presStyleLbl="revTx" presStyleIdx="4" presStyleCnt="10">
        <dgm:presLayoutVars>
          <dgm:bulletEnabled val="1"/>
        </dgm:presLayoutVars>
      </dgm:prSet>
      <dgm:spPr/>
    </dgm:pt>
    <dgm:pt modelId="{AB7C4B4B-8651-4963-8283-8A635D494C23}" type="pres">
      <dgm:prSet presAssocID="{D9A4D1E8-9779-4FDF-9C4E-5830BAD98A6E}" presName="L1TextContainer" presStyleLbl="revTx" presStyleIdx="5" presStyleCnt="10">
        <dgm:presLayoutVars>
          <dgm:chMax val="1"/>
          <dgm:chPref val="1"/>
          <dgm:bulletEnabled val="1"/>
        </dgm:presLayoutVars>
      </dgm:prSet>
      <dgm:spPr/>
    </dgm:pt>
    <dgm:pt modelId="{031B8663-3037-4D68-9C76-6653BD15FE4E}" type="pres">
      <dgm:prSet presAssocID="{D9A4D1E8-9779-4FDF-9C4E-5830BAD98A6E}"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26A6892F-240A-4050-9556-DFE3A8ED52A5}" type="pres">
      <dgm:prSet presAssocID="{D9A4D1E8-9779-4FDF-9C4E-5830BAD98A6E}" presName="EmptyPlaceHolder" presStyleCnt="0"/>
      <dgm:spPr/>
    </dgm:pt>
    <dgm:pt modelId="{FE010ECD-FD67-431F-A8F4-6F7A8B013556}" type="pres">
      <dgm:prSet presAssocID="{6DB2AF48-2321-4F23-B0D3-EDE33B30112F}" presName="spaceBetweenRectangles" presStyleCnt="0"/>
      <dgm:spPr/>
    </dgm:pt>
    <dgm:pt modelId="{30F6C09A-5E06-40B7-A66B-2003AED3F876}" type="pres">
      <dgm:prSet presAssocID="{A85F82C2-A5E1-463F-9FBC-FB96A40C7991}" presName="composite" presStyleCnt="0"/>
      <dgm:spPr/>
    </dgm:pt>
    <dgm:pt modelId="{D7365333-614D-4598-A1B0-ADA9024A9EBC}" type="pres">
      <dgm:prSet presAssocID="{A85F82C2-A5E1-463F-9FBC-FB96A40C7991}"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1D0A485-1E61-4C8C-8B96-63077C591542}" type="pres">
      <dgm:prSet presAssocID="{A85F82C2-A5E1-463F-9FBC-FB96A40C7991}" presName="DropPinPlaceHolder" presStyleCnt="0"/>
      <dgm:spPr/>
    </dgm:pt>
    <dgm:pt modelId="{1E483E93-6B86-4252-AF9F-7E48EDC8E8A8}" type="pres">
      <dgm:prSet presAssocID="{A85F82C2-A5E1-463F-9FBC-FB96A40C7991}" presName="DropPin" presStyleLbl="alignNode1" presStyleIdx="3" presStyleCnt="5"/>
      <dgm:spPr/>
    </dgm:pt>
    <dgm:pt modelId="{ED6EC347-D3BF-4F6A-9D35-8F7E46F29A72}" type="pres">
      <dgm:prSet presAssocID="{A85F82C2-A5E1-463F-9FBC-FB96A40C7991}" presName="Ellipse" presStyleLbl="fgAcc1" presStyleIdx="4" presStyleCnt="6"/>
      <dgm:spPr>
        <a:solidFill>
          <a:schemeClr val="lt1">
            <a:alpha val="90000"/>
            <a:hueOff val="0"/>
            <a:satOff val="0"/>
            <a:lumOff val="0"/>
            <a:alphaOff val="0"/>
          </a:schemeClr>
        </a:solidFill>
        <a:ln w="15875" cap="flat" cmpd="sng" algn="ctr">
          <a:noFill/>
          <a:prstDash val="solid"/>
        </a:ln>
        <a:effectLst/>
      </dgm:spPr>
    </dgm:pt>
    <dgm:pt modelId="{63BFA132-BE18-40FF-97B7-EFB57B887929}" type="pres">
      <dgm:prSet presAssocID="{A85F82C2-A5E1-463F-9FBC-FB96A40C7991}" presName="L2TextContainer" presStyleLbl="revTx" presStyleIdx="6" presStyleCnt="10">
        <dgm:presLayoutVars>
          <dgm:bulletEnabled val="1"/>
        </dgm:presLayoutVars>
      </dgm:prSet>
      <dgm:spPr/>
    </dgm:pt>
    <dgm:pt modelId="{537863DD-967A-472A-A316-0A890EA8520C}" type="pres">
      <dgm:prSet presAssocID="{A85F82C2-A5E1-463F-9FBC-FB96A40C7991}" presName="L1TextContainer" presStyleLbl="revTx" presStyleIdx="7" presStyleCnt="10">
        <dgm:presLayoutVars>
          <dgm:chMax val="1"/>
          <dgm:chPref val="1"/>
          <dgm:bulletEnabled val="1"/>
        </dgm:presLayoutVars>
      </dgm:prSet>
      <dgm:spPr/>
    </dgm:pt>
    <dgm:pt modelId="{73C5B1CF-B346-4163-A6E8-B22CFD70417A}" type="pres">
      <dgm:prSet presAssocID="{A85F82C2-A5E1-463F-9FBC-FB96A40C7991}"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2008FC6F-C70E-472B-AFC0-CA0AE4CE196F}" type="pres">
      <dgm:prSet presAssocID="{A85F82C2-A5E1-463F-9FBC-FB96A40C7991}" presName="EmptyPlaceHolder" presStyleCnt="0"/>
      <dgm:spPr/>
    </dgm:pt>
    <dgm:pt modelId="{5D177452-3C3B-4EFB-B2D6-8A4125B9BF7E}" type="pres">
      <dgm:prSet presAssocID="{38790E03-61D1-4D61-8FF4-86D3D7575362}" presName="spaceBetweenRectangles" presStyleCnt="0"/>
      <dgm:spPr/>
    </dgm:pt>
    <dgm:pt modelId="{4C2B519A-33A8-49DB-9036-916FABDC0136}" type="pres">
      <dgm:prSet presAssocID="{30E11355-E2AE-4D0F-B930-610DCD1916E9}" presName="composite" presStyleCnt="0"/>
      <dgm:spPr/>
    </dgm:pt>
    <dgm:pt modelId="{339C1AD1-726E-4E35-BE18-028152B0AE80}" type="pres">
      <dgm:prSet presAssocID="{30E11355-E2AE-4D0F-B930-610DCD1916E9}"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2E6FE5-67A0-4963-A422-BC3A4ED04952}" type="pres">
      <dgm:prSet presAssocID="{30E11355-E2AE-4D0F-B930-610DCD1916E9}" presName="DropPinPlaceHolder" presStyleCnt="0"/>
      <dgm:spPr/>
    </dgm:pt>
    <dgm:pt modelId="{7D6AEE0E-558F-4317-8AF2-1F6CF6DFA838}" type="pres">
      <dgm:prSet presAssocID="{30E11355-E2AE-4D0F-B930-610DCD1916E9}" presName="DropPin" presStyleLbl="alignNode1" presStyleIdx="4" presStyleCnt="5"/>
      <dgm:spPr/>
    </dgm:pt>
    <dgm:pt modelId="{9F05D7F9-8EA0-4FAF-82CD-EDD1FF093A02}" type="pres">
      <dgm:prSet presAssocID="{30E11355-E2AE-4D0F-B930-610DCD1916E9}" presName="Ellipse" presStyleLbl="fgAcc1" presStyleIdx="5" presStyleCnt="6"/>
      <dgm:spPr>
        <a:solidFill>
          <a:schemeClr val="lt1">
            <a:alpha val="90000"/>
            <a:hueOff val="0"/>
            <a:satOff val="0"/>
            <a:lumOff val="0"/>
            <a:alphaOff val="0"/>
          </a:schemeClr>
        </a:solidFill>
        <a:ln w="15875" cap="flat" cmpd="sng" algn="ctr">
          <a:noFill/>
          <a:prstDash val="solid"/>
        </a:ln>
        <a:effectLst/>
      </dgm:spPr>
    </dgm:pt>
    <dgm:pt modelId="{3845131C-DBCD-49C7-8241-F85B1C17685B}" type="pres">
      <dgm:prSet presAssocID="{30E11355-E2AE-4D0F-B930-610DCD1916E9}" presName="L2TextContainer" presStyleLbl="revTx" presStyleIdx="8" presStyleCnt="10">
        <dgm:presLayoutVars>
          <dgm:bulletEnabled val="1"/>
        </dgm:presLayoutVars>
      </dgm:prSet>
      <dgm:spPr/>
    </dgm:pt>
    <dgm:pt modelId="{667EE77F-0A97-47FF-A255-9256A108D747}" type="pres">
      <dgm:prSet presAssocID="{30E11355-E2AE-4D0F-B930-610DCD1916E9}" presName="L1TextContainer" presStyleLbl="revTx" presStyleIdx="9" presStyleCnt="10">
        <dgm:presLayoutVars>
          <dgm:chMax val="1"/>
          <dgm:chPref val="1"/>
          <dgm:bulletEnabled val="1"/>
        </dgm:presLayoutVars>
      </dgm:prSet>
      <dgm:spPr/>
    </dgm:pt>
    <dgm:pt modelId="{EAE93422-1BA6-466C-9098-D434D24EFD23}" type="pres">
      <dgm:prSet presAssocID="{30E11355-E2AE-4D0F-B930-610DCD1916E9}"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873518F4-A078-4EE4-AA44-B79627A75B8A}" type="pres">
      <dgm:prSet presAssocID="{30E11355-E2AE-4D0F-B930-610DCD1916E9}" presName="EmptyPlaceHolder" presStyleCnt="0"/>
      <dgm:spPr/>
    </dgm:pt>
  </dgm:ptLst>
  <dgm:cxnLst>
    <dgm:cxn modelId="{F1E40F16-0F14-495D-ABD9-EDE2DC425863}" srcId="{F891B412-A0D1-40F4-B16C-33E8D6518076}" destId="{4CCB3FF9-A885-4E9B-B282-F4808AE94F8F}" srcOrd="0" destOrd="0" parTransId="{B369515C-FF9A-4F2B-A598-A30AE97B7091}" sibTransId="{C2ABE864-70F7-4F03-AD08-D6A2762031F2}"/>
    <dgm:cxn modelId="{DBFEF618-3664-4E08-95E6-386D3158578A}" srcId="{490B4B81-8B80-4E7F-A310-678A06F71C70}" destId="{6C0251EF-8BAA-4AEF-80EF-263CBBD7A736}" srcOrd="0" destOrd="0" parTransId="{E72AD4EA-9DDB-40C5-90EF-87208CC386CF}" sibTransId="{D0F0ADBA-72D2-48C8-8517-8E8B9DB610F3}"/>
    <dgm:cxn modelId="{34143B1E-5CC7-4C34-A013-00010533C5B2}" type="presOf" srcId="{6C0251EF-8BAA-4AEF-80EF-263CBBD7A736}" destId="{95C2152B-DF2E-409B-90CA-829B2C8170C7}" srcOrd="0" destOrd="0" presId="urn:microsoft.com/office/officeart/2017/3/layout/DropPinTimeline"/>
    <dgm:cxn modelId="{1D044438-4A22-4ABE-A8A8-15BF0BB5A290}" type="presOf" srcId="{4CCB3FF9-A885-4E9B-B282-F4808AE94F8F}" destId="{37AC78FC-8155-4F63-A08E-5F4E01B14B51}" srcOrd="0" destOrd="0" presId="urn:microsoft.com/office/officeart/2017/3/layout/DropPinTimeline"/>
    <dgm:cxn modelId="{53B78439-CD53-4F37-8F0F-EB6AB0D847AA}" type="presOf" srcId="{01D42342-9376-4E40-90AE-9CF250C4109F}" destId="{37327B5D-400F-47EF-9A1C-5B3F521FF998}" srcOrd="0" destOrd="0" presId="urn:microsoft.com/office/officeart/2017/3/layout/DropPinTimeline"/>
    <dgm:cxn modelId="{28E5D13A-0E38-4229-92EE-84C7FE5BB7BA}" type="presOf" srcId="{71BF262C-B936-4ACF-998C-13DC5C91198B}" destId="{890A7D78-A579-4A17-974A-3C17652662BF}" srcOrd="0" destOrd="0" presId="urn:microsoft.com/office/officeart/2017/3/layout/DropPinTimeline"/>
    <dgm:cxn modelId="{60079F61-B430-41D3-8017-C12175D367B2}" srcId="{D9A4D1E8-9779-4FDF-9C4E-5830BAD98A6E}" destId="{71BF262C-B936-4ACF-998C-13DC5C91198B}" srcOrd="0" destOrd="0" parTransId="{DEA55A94-6054-4C8F-8CE9-E77A96989544}" sibTransId="{B4D9C289-87F3-405D-9756-7FB664309D05}"/>
    <dgm:cxn modelId="{10EA2B44-3F01-453F-88E4-F2A87FB1B084}" type="presOf" srcId="{D9A4D1E8-9779-4FDF-9C4E-5830BAD98A6E}" destId="{AB7C4B4B-8651-4963-8283-8A635D494C23}" srcOrd="0" destOrd="0" presId="urn:microsoft.com/office/officeart/2017/3/layout/DropPinTimeline"/>
    <dgm:cxn modelId="{6DC44848-33F0-44DA-BC83-B5FF9DAA6DA6}" type="presOf" srcId="{A85F82C2-A5E1-463F-9FBC-FB96A40C7991}" destId="{537863DD-967A-472A-A316-0A890EA8520C}" srcOrd="0" destOrd="0" presId="urn:microsoft.com/office/officeart/2017/3/layout/DropPinTimeline"/>
    <dgm:cxn modelId="{1E9AA848-A59E-4F42-BDCA-D1D830006B43}" type="presOf" srcId="{41B68222-818E-47B6-BD1F-585605B03B5E}" destId="{3845131C-DBCD-49C7-8241-F85B1C17685B}" srcOrd="0" destOrd="0" presId="urn:microsoft.com/office/officeart/2017/3/layout/DropPinTimeline"/>
    <dgm:cxn modelId="{DBA76056-7AB1-4107-8A41-5A64487D9E42}" srcId="{01D42342-9376-4E40-90AE-9CF250C4109F}" destId="{30E11355-E2AE-4D0F-B930-610DCD1916E9}" srcOrd="4" destOrd="0" parTransId="{1744B4EA-5B09-4399-99C0-B7ACCF91482F}" sibTransId="{CBB59FF8-A125-4E4D-AC5E-63F8BA1B42C5}"/>
    <dgm:cxn modelId="{1BBBC778-225F-4AEB-BBF0-8EA5950A6BAA}" type="presOf" srcId="{490B4B81-8B80-4E7F-A310-678A06F71C70}" destId="{702D797E-EC72-444F-AD34-BE4C2A4C0F7A}" srcOrd="0" destOrd="0" presId="urn:microsoft.com/office/officeart/2017/3/layout/DropPinTimeline"/>
    <dgm:cxn modelId="{AC976679-B5D7-4D47-A11D-555AEBA94CF3}" type="presOf" srcId="{30E11355-E2AE-4D0F-B930-610DCD1916E9}" destId="{667EE77F-0A97-47FF-A255-9256A108D747}" srcOrd="0" destOrd="0" presId="urn:microsoft.com/office/officeart/2017/3/layout/DropPinTimeline"/>
    <dgm:cxn modelId="{A18F997A-7B15-43CD-A5EE-3B94A24FB66E}" srcId="{01D42342-9376-4E40-90AE-9CF250C4109F}" destId="{A85F82C2-A5E1-463F-9FBC-FB96A40C7991}" srcOrd="3" destOrd="0" parTransId="{67943AE1-543D-45FF-9CC4-375EEF128245}" sibTransId="{38790E03-61D1-4D61-8FF4-86D3D7575362}"/>
    <dgm:cxn modelId="{4C259A7C-E6AC-47D3-BC9C-2414D1DCCA5A}" srcId="{01D42342-9376-4E40-90AE-9CF250C4109F}" destId="{F891B412-A0D1-40F4-B16C-33E8D6518076}" srcOrd="1" destOrd="0" parTransId="{336E0BCF-066F-44FA-B49C-B03AD7C7E0E2}" sibTransId="{5DEDA99D-496A-406D-B6CF-9A4BBF6C1DCF}"/>
    <dgm:cxn modelId="{43D5C4B6-9DF2-4185-9CC6-B7FCE9B82374}" type="presOf" srcId="{F891B412-A0D1-40F4-B16C-33E8D6518076}" destId="{E54ADCE8-C77A-4A9E-9531-5BEAD5AA9995}" srcOrd="0" destOrd="0" presId="urn:microsoft.com/office/officeart/2017/3/layout/DropPinTimeline"/>
    <dgm:cxn modelId="{55AAE9DE-1390-4E72-A619-51986874FDDC}" srcId="{01D42342-9376-4E40-90AE-9CF250C4109F}" destId="{490B4B81-8B80-4E7F-A310-678A06F71C70}" srcOrd="0" destOrd="0" parTransId="{FDC38214-C458-441F-8348-97E270AC5CF9}" sibTransId="{463014F6-68A3-4B44-A096-634757F9F478}"/>
    <dgm:cxn modelId="{FD57E1E4-6B69-47E6-A991-F5E45D77A85C}" srcId="{30E11355-E2AE-4D0F-B930-610DCD1916E9}" destId="{41B68222-818E-47B6-BD1F-585605B03B5E}" srcOrd="0" destOrd="0" parTransId="{9D4EFC5C-1EFC-46DB-809C-65E96CC2B8FA}" sibTransId="{9DBCB571-7B87-4EE6-AA35-5B3B0555F542}"/>
    <dgm:cxn modelId="{ABCB73EE-8BDF-4789-9694-0658FF5CC6E7}" srcId="{A85F82C2-A5E1-463F-9FBC-FB96A40C7991}" destId="{19A6550B-64D7-4011-AC27-ED0A6F3382E0}" srcOrd="0" destOrd="0" parTransId="{50FF08E9-41DD-49C2-9ECE-0276E790447C}" sibTransId="{4CFA98FD-0C31-4DD8-8EA5-2D0B89985050}"/>
    <dgm:cxn modelId="{5157C0EF-B63D-4799-A252-F01AD1679AD8}" srcId="{01D42342-9376-4E40-90AE-9CF250C4109F}" destId="{D9A4D1E8-9779-4FDF-9C4E-5830BAD98A6E}" srcOrd="2" destOrd="0" parTransId="{080775FA-FD10-4AF7-BFC0-4BFEF29D3DD8}" sibTransId="{6DB2AF48-2321-4F23-B0D3-EDE33B30112F}"/>
    <dgm:cxn modelId="{538759F1-58E7-48C5-8063-83EA6DD4D72A}" type="presOf" srcId="{19A6550B-64D7-4011-AC27-ED0A6F3382E0}" destId="{63BFA132-BE18-40FF-97B7-EFB57B887929}" srcOrd="0" destOrd="0" presId="urn:microsoft.com/office/officeart/2017/3/layout/DropPinTimeline"/>
    <dgm:cxn modelId="{1714A535-5783-45EB-9B44-9289A2302846}" type="presParOf" srcId="{37327B5D-400F-47EF-9A1C-5B3F521FF998}" destId="{BC3BA5B3-88AE-494C-A58B-428C5FB1791F}" srcOrd="0" destOrd="0" presId="urn:microsoft.com/office/officeart/2017/3/layout/DropPinTimeline"/>
    <dgm:cxn modelId="{A837EDFD-8D53-4637-A175-8994FFB142B2}" type="presParOf" srcId="{37327B5D-400F-47EF-9A1C-5B3F521FF998}" destId="{6069706F-25DF-4390-AEEE-9E0FC3FBAC32}" srcOrd="1" destOrd="0" presId="urn:microsoft.com/office/officeart/2017/3/layout/DropPinTimeline"/>
    <dgm:cxn modelId="{AF487E4B-2492-4685-9F7D-15BE09F3E131}" type="presParOf" srcId="{6069706F-25DF-4390-AEEE-9E0FC3FBAC32}" destId="{2AF94D2B-F524-4B5A-B9D0-602069F81577}" srcOrd="0" destOrd="0" presId="urn:microsoft.com/office/officeart/2017/3/layout/DropPinTimeline"/>
    <dgm:cxn modelId="{28D650B7-9F29-4902-80A3-229D330A7FC1}" type="presParOf" srcId="{2AF94D2B-F524-4B5A-B9D0-602069F81577}" destId="{83A923F9-610C-433E-936F-0616EE4663B7}" srcOrd="0" destOrd="0" presId="urn:microsoft.com/office/officeart/2017/3/layout/DropPinTimeline"/>
    <dgm:cxn modelId="{EF0AAFF3-AD01-4DD0-81AF-3556D744AE21}" type="presParOf" srcId="{2AF94D2B-F524-4B5A-B9D0-602069F81577}" destId="{53258ED7-FC91-431F-8B96-0FC8398F0B57}" srcOrd="1" destOrd="0" presId="urn:microsoft.com/office/officeart/2017/3/layout/DropPinTimeline"/>
    <dgm:cxn modelId="{641B8F64-D45A-43C8-917D-F0C26E477489}" type="presParOf" srcId="{53258ED7-FC91-431F-8B96-0FC8398F0B57}" destId="{8A1E7BCF-AC0E-4A77-8386-3BC8184D6D66}" srcOrd="0" destOrd="0" presId="urn:microsoft.com/office/officeart/2017/3/layout/DropPinTimeline"/>
    <dgm:cxn modelId="{1A146ACD-AFEE-450D-BBD5-3838E2212417}" type="presParOf" srcId="{53258ED7-FC91-431F-8B96-0FC8398F0B57}" destId="{AACDBB63-8617-44B5-A2D8-C043A38F0F1F}" srcOrd="1" destOrd="0" presId="urn:microsoft.com/office/officeart/2017/3/layout/DropPinTimeline"/>
    <dgm:cxn modelId="{C4EEFA6A-C9A6-4ECF-9910-4D967103FBB6}" type="presParOf" srcId="{2AF94D2B-F524-4B5A-B9D0-602069F81577}" destId="{95C2152B-DF2E-409B-90CA-829B2C8170C7}" srcOrd="2" destOrd="0" presId="urn:microsoft.com/office/officeart/2017/3/layout/DropPinTimeline"/>
    <dgm:cxn modelId="{F912BAC4-C3E9-495D-AD9F-4172AA921D94}" type="presParOf" srcId="{2AF94D2B-F524-4B5A-B9D0-602069F81577}" destId="{702D797E-EC72-444F-AD34-BE4C2A4C0F7A}" srcOrd="3" destOrd="0" presId="urn:microsoft.com/office/officeart/2017/3/layout/DropPinTimeline"/>
    <dgm:cxn modelId="{99BC2574-F76C-444F-B1E1-DB654572E8E0}" type="presParOf" srcId="{2AF94D2B-F524-4B5A-B9D0-602069F81577}" destId="{EDBB6157-E872-4D5E-85F1-9B4EF625FEDE}" srcOrd="4" destOrd="0" presId="urn:microsoft.com/office/officeart/2017/3/layout/DropPinTimeline"/>
    <dgm:cxn modelId="{381B3F51-0016-40EF-98B4-A650D800384E}" type="presParOf" srcId="{2AF94D2B-F524-4B5A-B9D0-602069F81577}" destId="{74828DA2-B720-466B-9EEA-5C02FD5FE817}" srcOrd="5" destOrd="0" presId="urn:microsoft.com/office/officeart/2017/3/layout/DropPinTimeline"/>
    <dgm:cxn modelId="{541907B8-1F23-44E7-8E5E-80AF865A0A31}" type="presParOf" srcId="{6069706F-25DF-4390-AEEE-9E0FC3FBAC32}" destId="{74A2E9EA-42DD-40E6-B2CB-3F90B61E9B9D}" srcOrd="1" destOrd="0" presId="urn:microsoft.com/office/officeart/2017/3/layout/DropPinTimeline"/>
    <dgm:cxn modelId="{30585B3C-D4A0-4D3D-B095-856F33CAB235}" type="presParOf" srcId="{6069706F-25DF-4390-AEEE-9E0FC3FBAC32}" destId="{635F5D8C-2B4A-4A9C-B85A-3C3D8405730B}" srcOrd="2" destOrd="0" presId="urn:microsoft.com/office/officeart/2017/3/layout/DropPinTimeline"/>
    <dgm:cxn modelId="{FF214BF1-0D7C-4AF0-904E-9FD818A23426}" type="presParOf" srcId="{635F5D8C-2B4A-4A9C-B85A-3C3D8405730B}" destId="{6BD1A431-A702-4216-BE37-5FA5716A53E0}" srcOrd="0" destOrd="0" presId="urn:microsoft.com/office/officeart/2017/3/layout/DropPinTimeline"/>
    <dgm:cxn modelId="{63C671C4-C3EC-42A4-9892-E58E2B66165E}" type="presParOf" srcId="{635F5D8C-2B4A-4A9C-B85A-3C3D8405730B}" destId="{F2CE7C6C-E3E0-45AC-BD25-B0E240D41718}" srcOrd="1" destOrd="0" presId="urn:microsoft.com/office/officeart/2017/3/layout/DropPinTimeline"/>
    <dgm:cxn modelId="{5D486D6A-5FB3-459C-A480-2248226F2426}" type="presParOf" srcId="{F2CE7C6C-E3E0-45AC-BD25-B0E240D41718}" destId="{2CD395A6-8D7E-4F7F-8B40-D58D9C01F2E6}" srcOrd="0" destOrd="0" presId="urn:microsoft.com/office/officeart/2017/3/layout/DropPinTimeline"/>
    <dgm:cxn modelId="{3B17587C-0EEF-409E-B023-11E50296C9C7}" type="presParOf" srcId="{F2CE7C6C-E3E0-45AC-BD25-B0E240D41718}" destId="{D49A1927-7010-4F90-BB68-2E4695452A68}" srcOrd="1" destOrd="0" presId="urn:microsoft.com/office/officeart/2017/3/layout/DropPinTimeline"/>
    <dgm:cxn modelId="{E4241C50-1940-44BC-ADD9-37C153DF1187}" type="presParOf" srcId="{635F5D8C-2B4A-4A9C-B85A-3C3D8405730B}" destId="{37AC78FC-8155-4F63-A08E-5F4E01B14B51}" srcOrd="2" destOrd="0" presId="urn:microsoft.com/office/officeart/2017/3/layout/DropPinTimeline"/>
    <dgm:cxn modelId="{DC6B132B-3ADA-4CEF-A1E2-127B216E9BE3}" type="presParOf" srcId="{635F5D8C-2B4A-4A9C-B85A-3C3D8405730B}" destId="{E54ADCE8-C77A-4A9E-9531-5BEAD5AA9995}" srcOrd="3" destOrd="0" presId="urn:microsoft.com/office/officeart/2017/3/layout/DropPinTimeline"/>
    <dgm:cxn modelId="{84BCF618-F028-4724-9036-E3B44DBB16E7}" type="presParOf" srcId="{635F5D8C-2B4A-4A9C-B85A-3C3D8405730B}" destId="{FEB38048-468A-441A-8D45-42C087BB0069}" srcOrd="4" destOrd="0" presId="urn:microsoft.com/office/officeart/2017/3/layout/DropPinTimeline"/>
    <dgm:cxn modelId="{AC2E9231-6519-4410-9B70-2EE277FE2DB8}" type="presParOf" srcId="{635F5D8C-2B4A-4A9C-B85A-3C3D8405730B}" destId="{C1592E0F-116E-4DF9-ACA8-0AFB4DE4EE4C}" srcOrd="5" destOrd="0" presId="urn:microsoft.com/office/officeart/2017/3/layout/DropPinTimeline"/>
    <dgm:cxn modelId="{900ECF8D-9BB1-4251-9C40-3613E3396EC0}" type="presParOf" srcId="{6069706F-25DF-4390-AEEE-9E0FC3FBAC32}" destId="{E0F3D1D6-02EB-429C-AC90-C3CA881E4835}" srcOrd="3" destOrd="0" presId="urn:microsoft.com/office/officeart/2017/3/layout/DropPinTimeline"/>
    <dgm:cxn modelId="{715F696A-07FF-44A0-AAC5-EB26B419960B}" type="presParOf" srcId="{6069706F-25DF-4390-AEEE-9E0FC3FBAC32}" destId="{3A72A37E-7EA7-444E-BF81-BCC58C3130EB}" srcOrd="4" destOrd="0" presId="urn:microsoft.com/office/officeart/2017/3/layout/DropPinTimeline"/>
    <dgm:cxn modelId="{20A113E8-3325-47B4-9326-E0BEA629B6FD}" type="presParOf" srcId="{3A72A37E-7EA7-444E-BF81-BCC58C3130EB}" destId="{D8F0901B-84AE-4D4A-9D87-D26D7543D1B4}" srcOrd="0" destOrd="0" presId="urn:microsoft.com/office/officeart/2017/3/layout/DropPinTimeline"/>
    <dgm:cxn modelId="{655E3FCC-138A-4C59-86AB-2CDDC03DCA47}" type="presParOf" srcId="{3A72A37E-7EA7-444E-BF81-BCC58C3130EB}" destId="{64B82F4E-28BB-47EA-A3C7-39F85A29416C}" srcOrd="1" destOrd="0" presId="urn:microsoft.com/office/officeart/2017/3/layout/DropPinTimeline"/>
    <dgm:cxn modelId="{2E9ABB91-D3BE-4CBE-B981-5591292EF154}" type="presParOf" srcId="{64B82F4E-28BB-47EA-A3C7-39F85A29416C}" destId="{9CA27181-3DC1-4EA0-80AC-11A210B3621F}" srcOrd="0" destOrd="0" presId="urn:microsoft.com/office/officeart/2017/3/layout/DropPinTimeline"/>
    <dgm:cxn modelId="{1FAD5A2A-C3C0-467E-AA78-142E714A721D}" type="presParOf" srcId="{64B82F4E-28BB-47EA-A3C7-39F85A29416C}" destId="{5FECAE25-F647-4BEF-8C60-765E2FF3ECCE}" srcOrd="1" destOrd="0" presId="urn:microsoft.com/office/officeart/2017/3/layout/DropPinTimeline"/>
    <dgm:cxn modelId="{58B3AF5D-F330-47F5-9412-C75427EE3C2F}" type="presParOf" srcId="{3A72A37E-7EA7-444E-BF81-BCC58C3130EB}" destId="{890A7D78-A579-4A17-974A-3C17652662BF}" srcOrd="2" destOrd="0" presId="urn:microsoft.com/office/officeart/2017/3/layout/DropPinTimeline"/>
    <dgm:cxn modelId="{C6D82A4A-A485-41F7-8809-1D8F5F34C88B}" type="presParOf" srcId="{3A72A37E-7EA7-444E-BF81-BCC58C3130EB}" destId="{AB7C4B4B-8651-4963-8283-8A635D494C23}" srcOrd="3" destOrd="0" presId="urn:microsoft.com/office/officeart/2017/3/layout/DropPinTimeline"/>
    <dgm:cxn modelId="{05EC86D1-E4DA-46EE-BE87-D1563D8429D6}" type="presParOf" srcId="{3A72A37E-7EA7-444E-BF81-BCC58C3130EB}" destId="{031B8663-3037-4D68-9C76-6653BD15FE4E}" srcOrd="4" destOrd="0" presId="urn:microsoft.com/office/officeart/2017/3/layout/DropPinTimeline"/>
    <dgm:cxn modelId="{B43800CF-5347-4069-A82A-145D4B6A25F0}" type="presParOf" srcId="{3A72A37E-7EA7-444E-BF81-BCC58C3130EB}" destId="{26A6892F-240A-4050-9556-DFE3A8ED52A5}" srcOrd="5" destOrd="0" presId="urn:microsoft.com/office/officeart/2017/3/layout/DropPinTimeline"/>
    <dgm:cxn modelId="{652EA530-0407-4C8D-960B-87B21098C2B4}" type="presParOf" srcId="{6069706F-25DF-4390-AEEE-9E0FC3FBAC32}" destId="{FE010ECD-FD67-431F-A8F4-6F7A8B013556}" srcOrd="5" destOrd="0" presId="urn:microsoft.com/office/officeart/2017/3/layout/DropPinTimeline"/>
    <dgm:cxn modelId="{25CF917B-AD10-422C-B326-F10836AB6A71}" type="presParOf" srcId="{6069706F-25DF-4390-AEEE-9E0FC3FBAC32}" destId="{30F6C09A-5E06-40B7-A66B-2003AED3F876}" srcOrd="6" destOrd="0" presId="urn:microsoft.com/office/officeart/2017/3/layout/DropPinTimeline"/>
    <dgm:cxn modelId="{6466E56D-E728-43D2-AB27-2101F4B724BB}" type="presParOf" srcId="{30F6C09A-5E06-40B7-A66B-2003AED3F876}" destId="{D7365333-614D-4598-A1B0-ADA9024A9EBC}" srcOrd="0" destOrd="0" presId="urn:microsoft.com/office/officeart/2017/3/layout/DropPinTimeline"/>
    <dgm:cxn modelId="{27CD4F24-A65F-4FC8-9AAD-31C866BACE36}" type="presParOf" srcId="{30F6C09A-5E06-40B7-A66B-2003AED3F876}" destId="{11D0A485-1E61-4C8C-8B96-63077C591542}" srcOrd="1" destOrd="0" presId="urn:microsoft.com/office/officeart/2017/3/layout/DropPinTimeline"/>
    <dgm:cxn modelId="{0E83A015-FCC6-4BB6-9929-AE17B8E256AC}" type="presParOf" srcId="{11D0A485-1E61-4C8C-8B96-63077C591542}" destId="{1E483E93-6B86-4252-AF9F-7E48EDC8E8A8}" srcOrd="0" destOrd="0" presId="urn:microsoft.com/office/officeart/2017/3/layout/DropPinTimeline"/>
    <dgm:cxn modelId="{5EAAFDF0-6479-487E-94DA-A841BB8A5221}" type="presParOf" srcId="{11D0A485-1E61-4C8C-8B96-63077C591542}" destId="{ED6EC347-D3BF-4F6A-9D35-8F7E46F29A72}" srcOrd="1" destOrd="0" presId="urn:microsoft.com/office/officeart/2017/3/layout/DropPinTimeline"/>
    <dgm:cxn modelId="{39576BF5-8339-4650-93EE-CA569DD75B33}" type="presParOf" srcId="{30F6C09A-5E06-40B7-A66B-2003AED3F876}" destId="{63BFA132-BE18-40FF-97B7-EFB57B887929}" srcOrd="2" destOrd="0" presId="urn:microsoft.com/office/officeart/2017/3/layout/DropPinTimeline"/>
    <dgm:cxn modelId="{290A7E96-5E44-4217-8E33-12EBBD6F1212}" type="presParOf" srcId="{30F6C09A-5E06-40B7-A66B-2003AED3F876}" destId="{537863DD-967A-472A-A316-0A890EA8520C}" srcOrd="3" destOrd="0" presId="urn:microsoft.com/office/officeart/2017/3/layout/DropPinTimeline"/>
    <dgm:cxn modelId="{382F0DD9-92F0-4361-8405-E071990F5CD3}" type="presParOf" srcId="{30F6C09A-5E06-40B7-A66B-2003AED3F876}" destId="{73C5B1CF-B346-4163-A6E8-B22CFD70417A}" srcOrd="4" destOrd="0" presId="urn:microsoft.com/office/officeart/2017/3/layout/DropPinTimeline"/>
    <dgm:cxn modelId="{B9F0ABF7-D379-49B8-8FBF-D6C46CB0C4F7}" type="presParOf" srcId="{30F6C09A-5E06-40B7-A66B-2003AED3F876}" destId="{2008FC6F-C70E-472B-AFC0-CA0AE4CE196F}" srcOrd="5" destOrd="0" presId="urn:microsoft.com/office/officeart/2017/3/layout/DropPinTimeline"/>
    <dgm:cxn modelId="{28A01E8F-4530-4513-9BF7-717D3166CEF5}" type="presParOf" srcId="{6069706F-25DF-4390-AEEE-9E0FC3FBAC32}" destId="{5D177452-3C3B-4EFB-B2D6-8A4125B9BF7E}" srcOrd="7" destOrd="0" presId="urn:microsoft.com/office/officeart/2017/3/layout/DropPinTimeline"/>
    <dgm:cxn modelId="{B8F2FE35-6865-4900-9978-FB490E508022}" type="presParOf" srcId="{6069706F-25DF-4390-AEEE-9E0FC3FBAC32}" destId="{4C2B519A-33A8-49DB-9036-916FABDC0136}" srcOrd="8" destOrd="0" presId="urn:microsoft.com/office/officeart/2017/3/layout/DropPinTimeline"/>
    <dgm:cxn modelId="{8C689219-5251-4D47-801A-3BCB81A9EFD5}" type="presParOf" srcId="{4C2B519A-33A8-49DB-9036-916FABDC0136}" destId="{339C1AD1-726E-4E35-BE18-028152B0AE80}" srcOrd="0" destOrd="0" presId="urn:microsoft.com/office/officeart/2017/3/layout/DropPinTimeline"/>
    <dgm:cxn modelId="{22BB73F0-2773-4582-B9AA-F5DFF65E112E}" type="presParOf" srcId="{4C2B519A-33A8-49DB-9036-916FABDC0136}" destId="{8C2E6FE5-67A0-4963-A422-BC3A4ED04952}" srcOrd="1" destOrd="0" presId="urn:microsoft.com/office/officeart/2017/3/layout/DropPinTimeline"/>
    <dgm:cxn modelId="{A7F3FC22-4A0C-4D02-ABD7-3843F1700ACA}" type="presParOf" srcId="{8C2E6FE5-67A0-4963-A422-BC3A4ED04952}" destId="{7D6AEE0E-558F-4317-8AF2-1F6CF6DFA838}" srcOrd="0" destOrd="0" presId="urn:microsoft.com/office/officeart/2017/3/layout/DropPinTimeline"/>
    <dgm:cxn modelId="{DCDCE4E9-6E11-4A1F-B659-3BA89E11658D}" type="presParOf" srcId="{8C2E6FE5-67A0-4963-A422-BC3A4ED04952}" destId="{9F05D7F9-8EA0-4FAF-82CD-EDD1FF093A02}" srcOrd="1" destOrd="0" presId="urn:microsoft.com/office/officeart/2017/3/layout/DropPinTimeline"/>
    <dgm:cxn modelId="{88495054-BA56-44E5-9DBB-1038066B8AD1}" type="presParOf" srcId="{4C2B519A-33A8-49DB-9036-916FABDC0136}" destId="{3845131C-DBCD-49C7-8241-F85B1C17685B}" srcOrd="2" destOrd="0" presId="urn:microsoft.com/office/officeart/2017/3/layout/DropPinTimeline"/>
    <dgm:cxn modelId="{21E37B64-1277-4BA4-AA9B-9008BD5F767D}" type="presParOf" srcId="{4C2B519A-33A8-49DB-9036-916FABDC0136}" destId="{667EE77F-0A97-47FF-A255-9256A108D747}" srcOrd="3" destOrd="0" presId="urn:microsoft.com/office/officeart/2017/3/layout/DropPinTimeline"/>
    <dgm:cxn modelId="{A6CBC689-9D5B-4EF2-8EBC-010DEAA3B2B9}" type="presParOf" srcId="{4C2B519A-33A8-49DB-9036-916FABDC0136}" destId="{EAE93422-1BA6-466C-9098-D434D24EFD23}" srcOrd="4" destOrd="0" presId="urn:microsoft.com/office/officeart/2017/3/layout/DropPinTimeline"/>
    <dgm:cxn modelId="{96C0744F-DF4D-4F27-9606-DB22F936EE3E}" type="presParOf" srcId="{4C2B519A-33A8-49DB-9036-916FABDC0136}" destId="{873518F4-A078-4EE4-AA44-B79627A75B8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DF5D8-4F57-4358-8556-D18E17583A13}"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IN"/>
        </a:p>
      </dgm:t>
    </dgm:pt>
    <dgm:pt modelId="{A16F4233-62E9-4263-B7CB-EC237765FD41}" type="pres">
      <dgm:prSet presAssocID="{4D4DF5D8-4F57-4358-8556-D18E17583A13}" presName="Name0" presStyleCnt="0">
        <dgm:presLayoutVars>
          <dgm:chMax val="1"/>
          <dgm:chPref val="1"/>
          <dgm:dir/>
          <dgm:animOne val="branch"/>
          <dgm:animLvl val="lvl"/>
        </dgm:presLayoutVars>
      </dgm:prSet>
      <dgm:spPr/>
    </dgm:pt>
  </dgm:ptLst>
  <dgm:cxnLst>
    <dgm:cxn modelId="{9B38E2AA-A59F-4A2C-9503-A1B192061AA7}" type="presOf" srcId="{4D4DF5D8-4F57-4358-8556-D18E17583A13}" destId="{A16F4233-62E9-4263-B7CB-EC237765FD41}" srcOrd="0"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2DAB872-B05B-4146-9EEF-45771AD74DC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D60B058E-28E2-4E54-BCD6-D76C7864CCE7}">
      <dgm:prSet/>
      <dgm:spPr/>
      <dgm:t>
        <a:bodyPr/>
        <a:lstStyle/>
        <a:p>
          <a:r>
            <a:rPr lang="en-IN"/>
            <a:t>Oil and Gas</a:t>
          </a:r>
          <a:endParaRPr lang="en-US"/>
        </a:p>
      </dgm:t>
    </dgm:pt>
    <dgm:pt modelId="{B4ED7362-284D-463A-B15C-9EAE392D94D4}" type="parTrans" cxnId="{818AD8DC-0FB4-4DE7-941E-063326C2F4A0}">
      <dgm:prSet/>
      <dgm:spPr/>
      <dgm:t>
        <a:bodyPr/>
        <a:lstStyle/>
        <a:p>
          <a:endParaRPr lang="en-US"/>
        </a:p>
      </dgm:t>
    </dgm:pt>
    <dgm:pt modelId="{C4A00AEF-B7F4-4E79-833E-FD6A0C763A56}" type="sibTrans" cxnId="{818AD8DC-0FB4-4DE7-941E-063326C2F4A0}">
      <dgm:prSet/>
      <dgm:spPr/>
      <dgm:t>
        <a:bodyPr/>
        <a:lstStyle/>
        <a:p>
          <a:endParaRPr lang="en-US"/>
        </a:p>
      </dgm:t>
    </dgm:pt>
    <dgm:pt modelId="{8E9E14B1-458B-4159-BA79-D9AE6951D84E}">
      <dgm:prSet/>
      <dgm:spPr/>
      <dgm:t>
        <a:bodyPr/>
        <a:lstStyle/>
        <a:p>
          <a:r>
            <a:rPr lang="en-IN"/>
            <a:t>Power – Smart Grids</a:t>
          </a:r>
          <a:endParaRPr lang="en-US"/>
        </a:p>
      </dgm:t>
    </dgm:pt>
    <dgm:pt modelId="{8206A5E0-8119-46E6-BB2D-7FBA54D6B7A2}" type="parTrans" cxnId="{D82D552F-D85E-4720-A724-1AD83E5E3C3F}">
      <dgm:prSet/>
      <dgm:spPr/>
      <dgm:t>
        <a:bodyPr/>
        <a:lstStyle/>
        <a:p>
          <a:endParaRPr lang="en-US"/>
        </a:p>
      </dgm:t>
    </dgm:pt>
    <dgm:pt modelId="{745DC25D-4389-46E8-A570-E41AAF0B0AE7}" type="sibTrans" cxnId="{D82D552F-D85E-4720-A724-1AD83E5E3C3F}">
      <dgm:prSet/>
      <dgm:spPr/>
      <dgm:t>
        <a:bodyPr/>
        <a:lstStyle/>
        <a:p>
          <a:endParaRPr lang="en-US"/>
        </a:p>
      </dgm:t>
    </dgm:pt>
    <dgm:pt modelId="{DAA133C2-FBF9-4480-8BD3-656F8F9E005C}">
      <dgm:prSet/>
      <dgm:spPr/>
      <dgm:t>
        <a:bodyPr/>
        <a:lstStyle/>
        <a:p>
          <a:r>
            <a:rPr lang="en-IN"/>
            <a:t>Manufacturing </a:t>
          </a:r>
          <a:endParaRPr lang="en-US"/>
        </a:p>
      </dgm:t>
    </dgm:pt>
    <dgm:pt modelId="{BB2BAE0E-F7C3-4CE0-9954-0EDE86105898}" type="parTrans" cxnId="{4E27D293-FC0B-4FF1-8E3E-8A41A35CE32C}">
      <dgm:prSet/>
      <dgm:spPr/>
      <dgm:t>
        <a:bodyPr/>
        <a:lstStyle/>
        <a:p>
          <a:endParaRPr lang="en-US"/>
        </a:p>
      </dgm:t>
    </dgm:pt>
    <dgm:pt modelId="{F3AADCAA-E977-4FCC-B631-953E43967214}" type="sibTrans" cxnId="{4E27D293-FC0B-4FF1-8E3E-8A41A35CE32C}">
      <dgm:prSet/>
      <dgm:spPr/>
      <dgm:t>
        <a:bodyPr/>
        <a:lstStyle/>
        <a:p>
          <a:endParaRPr lang="en-US"/>
        </a:p>
      </dgm:t>
    </dgm:pt>
    <dgm:pt modelId="{D29C3E48-DD70-4EFB-A226-EAB6284100C4}">
      <dgm:prSet/>
      <dgm:spPr/>
      <dgm:t>
        <a:bodyPr/>
        <a:lstStyle/>
        <a:p>
          <a:r>
            <a:rPr lang="en-IN"/>
            <a:t>Agriculture</a:t>
          </a:r>
          <a:endParaRPr lang="en-US"/>
        </a:p>
      </dgm:t>
    </dgm:pt>
    <dgm:pt modelId="{1DDBE5FD-D457-409D-B4BD-69FFF4619C5B}" type="parTrans" cxnId="{1E698C04-2054-4463-9278-CDB75104E452}">
      <dgm:prSet/>
      <dgm:spPr/>
      <dgm:t>
        <a:bodyPr/>
        <a:lstStyle/>
        <a:p>
          <a:endParaRPr lang="en-US"/>
        </a:p>
      </dgm:t>
    </dgm:pt>
    <dgm:pt modelId="{E026DDB1-04F1-4679-A93E-6B9AEACC9A8B}" type="sibTrans" cxnId="{1E698C04-2054-4463-9278-CDB75104E452}">
      <dgm:prSet/>
      <dgm:spPr/>
      <dgm:t>
        <a:bodyPr/>
        <a:lstStyle/>
        <a:p>
          <a:endParaRPr lang="en-US"/>
        </a:p>
      </dgm:t>
    </dgm:pt>
    <dgm:pt modelId="{0DCFB610-9361-4955-90FB-6512B655DB76}">
      <dgm:prSet/>
      <dgm:spPr/>
      <dgm:t>
        <a:bodyPr/>
        <a:lstStyle/>
        <a:p>
          <a:r>
            <a:rPr lang="en-IN"/>
            <a:t>Maintenance</a:t>
          </a:r>
          <a:endParaRPr lang="en-US"/>
        </a:p>
      </dgm:t>
    </dgm:pt>
    <dgm:pt modelId="{4FEC69E1-A3B4-411F-A2AD-FAC755A5F797}" type="parTrans" cxnId="{12309027-4C89-4007-9E0F-8B9230715C54}">
      <dgm:prSet/>
      <dgm:spPr/>
      <dgm:t>
        <a:bodyPr/>
        <a:lstStyle/>
        <a:p>
          <a:endParaRPr lang="en-US"/>
        </a:p>
      </dgm:t>
    </dgm:pt>
    <dgm:pt modelId="{3A982272-19BD-47B1-9E35-1F0A47AD972C}" type="sibTrans" cxnId="{12309027-4C89-4007-9E0F-8B9230715C54}">
      <dgm:prSet/>
      <dgm:spPr/>
      <dgm:t>
        <a:bodyPr/>
        <a:lstStyle/>
        <a:p>
          <a:endParaRPr lang="en-US"/>
        </a:p>
      </dgm:t>
    </dgm:pt>
    <dgm:pt modelId="{39707B11-9423-4671-8F17-B4072FB8F265}" type="pres">
      <dgm:prSet presAssocID="{D2DAB872-B05B-4146-9EEF-45771AD74DCD}" presName="root" presStyleCnt="0">
        <dgm:presLayoutVars>
          <dgm:dir/>
          <dgm:resizeHandles val="exact"/>
        </dgm:presLayoutVars>
      </dgm:prSet>
      <dgm:spPr/>
    </dgm:pt>
    <dgm:pt modelId="{54636E4F-02BD-42E1-BC01-6228D1F23FF0}" type="pres">
      <dgm:prSet presAssocID="{D60B058E-28E2-4E54-BCD6-D76C7864CCE7}" presName="compNode" presStyleCnt="0"/>
      <dgm:spPr/>
    </dgm:pt>
    <dgm:pt modelId="{7494BA18-17C4-4B89-9605-4F8623D76D1C}" type="pres">
      <dgm:prSet presAssocID="{D60B058E-28E2-4E54-BCD6-D76C7864CC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D87C563-0A3B-4387-8FA2-34D56B32F0DF}" type="pres">
      <dgm:prSet presAssocID="{D60B058E-28E2-4E54-BCD6-D76C7864CCE7}" presName="spaceRect" presStyleCnt="0"/>
      <dgm:spPr/>
    </dgm:pt>
    <dgm:pt modelId="{F3D6CE5D-6C7D-4579-82F8-7839714C255B}" type="pres">
      <dgm:prSet presAssocID="{D60B058E-28E2-4E54-BCD6-D76C7864CCE7}" presName="textRect" presStyleLbl="revTx" presStyleIdx="0" presStyleCnt="5">
        <dgm:presLayoutVars>
          <dgm:chMax val="1"/>
          <dgm:chPref val="1"/>
        </dgm:presLayoutVars>
      </dgm:prSet>
      <dgm:spPr/>
    </dgm:pt>
    <dgm:pt modelId="{BC79D787-32EC-41FF-B00C-80D944A4E39C}" type="pres">
      <dgm:prSet presAssocID="{C4A00AEF-B7F4-4E79-833E-FD6A0C763A56}" presName="sibTrans" presStyleCnt="0"/>
      <dgm:spPr/>
    </dgm:pt>
    <dgm:pt modelId="{94F931DD-0F8F-4FD2-B757-4C98CB94C1F5}" type="pres">
      <dgm:prSet presAssocID="{8E9E14B1-458B-4159-BA79-D9AE6951D84E}" presName="compNode" presStyleCnt="0"/>
      <dgm:spPr/>
    </dgm:pt>
    <dgm:pt modelId="{43306632-A975-40DE-A6BD-AA7225AD4FE8}" type="pres">
      <dgm:prSet presAssocID="{8E9E14B1-458B-4159-BA79-D9AE6951D84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ull Battery"/>
        </a:ext>
      </dgm:extLst>
    </dgm:pt>
    <dgm:pt modelId="{36834D9C-36C0-4529-92DA-242B9F00058C}" type="pres">
      <dgm:prSet presAssocID="{8E9E14B1-458B-4159-BA79-D9AE6951D84E}" presName="spaceRect" presStyleCnt="0"/>
      <dgm:spPr/>
    </dgm:pt>
    <dgm:pt modelId="{27F503AD-DEE9-4F01-9139-FD0E91B9AE63}" type="pres">
      <dgm:prSet presAssocID="{8E9E14B1-458B-4159-BA79-D9AE6951D84E}" presName="textRect" presStyleLbl="revTx" presStyleIdx="1" presStyleCnt="5">
        <dgm:presLayoutVars>
          <dgm:chMax val="1"/>
          <dgm:chPref val="1"/>
        </dgm:presLayoutVars>
      </dgm:prSet>
      <dgm:spPr/>
    </dgm:pt>
    <dgm:pt modelId="{782DE010-FA83-404E-98C1-CA6C437AC92C}" type="pres">
      <dgm:prSet presAssocID="{745DC25D-4389-46E8-A570-E41AAF0B0AE7}" presName="sibTrans" presStyleCnt="0"/>
      <dgm:spPr/>
    </dgm:pt>
    <dgm:pt modelId="{84FBFF5F-14F9-4451-9485-C24BFC1193F9}" type="pres">
      <dgm:prSet presAssocID="{DAA133C2-FBF9-4480-8BD3-656F8F9E005C}" presName="compNode" presStyleCnt="0"/>
      <dgm:spPr/>
    </dgm:pt>
    <dgm:pt modelId="{DA281814-E04C-44EC-B217-0DAA836D37BF}" type="pres">
      <dgm:prSet presAssocID="{DAA133C2-FBF9-4480-8BD3-656F8F9E00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EB1E3D6F-BC90-4536-913F-DC928C834896}" type="pres">
      <dgm:prSet presAssocID="{DAA133C2-FBF9-4480-8BD3-656F8F9E005C}" presName="spaceRect" presStyleCnt="0"/>
      <dgm:spPr/>
    </dgm:pt>
    <dgm:pt modelId="{A8C3000E-9B58-46E8-8ABB-21E81FDE4C4B}" type="pres">
      <dgm:prSet presAssocID="{DAA133C2-FBF9-4480-8BD3-656F8F9E005C}" presName="textRect" presStyleLbl="revTx" presStyleIdx="2" presStyleCnt="5">
        <dgm:presLayoutVars>
          <dgm:chMax val="1"/>
          <dgm:chPref val="1"/>
        </dgm:presLayoutVars>
      </dgm:prSet>
      <dgm:spPr/>
    </dgm:pt>
    <dgm:pt modelId="{04747FFE-0233-4EE9-8D97-0DBE1ACE241E}" type="pres">
      <dgm:prSet presAssocID="{F3AADCAA-E977-4FCC-B631-953E43967214}" presName="sibTrans" presStyleCnt="0"/>
      <dgm:spPr/>
    </dgm:pt>
    <dgm:pt modelId="{E98AF76F-B890-42DB-B0EC-BE9A6FFACA20}" type="pres">
      <dgm:prSet presAssocID="{D29C3E48-DD70-4EFB-A226-EAB6284100C4}" presName="compNode" presStyleCnt="0"/>
      <dgm:spPr/>
    </dgm:pt>
    <dgm:pt modelId="{DBEE8887-35B4-450B-BE48-72D7E3575C4A}" type="pres">
      <dgm:prSet presAssocID="{D29C3E48-DD70-4EFB-A226-EAB6284100C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rm scene"/>
        </a:ext>
      </dgm:extLst>
    </dgm:pt>
    <dgm:pt modelId="{272384B2-0723-49D3-89E3-C72AB3CC1150}" type="pres">
      <dgm:prSet presAssocID="{D29C3E48-DD70-4EFB-A226-EAB6284100C4}" presName="spaceRect" presStyleCnt="0"/>
      <dgm:spPr/>
    </dgm:pt>
    <dgm:pt modelId="{68184631-B527-4B30-8162-21B8115347FF}" type="pres">
      <dgm:prSet presAssocID="{D29C3E48-DD70-4EFB-A226-EAB6284100C4}" presName="textRect" presStyleLbl="revTx" presStyleIdx="3" presStyleCnt="5">
        <dgm:presLayoutVars>
          <dgm:chMax val="1"/>
          <dgm:chPref val="1"/>
        </dgm:presLayoutVars>
      </dgm:prSet>
      <dgm:spPr/>
    </dgm:pt>
    <dgm:pt modelId="{AAFFDEAF-8045-49E2-A571-75987D985B7C}" type="pres">
      <dgm:prSet presAssocID="{E026DDB1-04F1-4679-A93E-6B9AEACC9A8B}" presName="sibTrans" presStyleCnt="0"/>
      <dgm:spPr/>
    </dgm:pt>
    <dgm:pt modelId="{A2B4B580-95A7-4B16-831F-EA42B12286C9}" type="pres">
      <dgm:prSet presAssocID="{0DCFB610-9361-4955-90FB-6512B655DB76}" presName="compNode" presStyleCnt="0"/>
      <dgm:spPr/>
    </dgm:pt>
    <dgm:pt modelId="{485887BF-9B2A-4E96-94F4-96C0CA8F667B}" type="pres">
      <dgm:prSet presAssocID="{0DCFB610-9361-4955-90FB-6512B655DB7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rewdriver"/>
        </a:ext>
      </dgm:extLst>
    </dgm:pt>
    <dgm:pt modelId="{3E78C201-C32A-4F05-AE3B-894541901169}" type="pres">
      <dgm:prSet presAssocID="{0DCFB610-9361-4955-90FB-6512B655DB76}" presName="spaceRect" presStyleCnt="0"/>
      <dgm:spPr/>
    </dgm:pt>
    <dgm:pt modelId="{311D3BC2-86A0-419A-8EEA-DCCAE43E25BC}" type="pres">
      <dgm:prSet presAssocID="{0DCFB610-9361-4955-90FB-6512B655DB76}" presName="textRect" presStyleLbl="revTx" presStyleIdx="4" presStyleCnt="5">
        <dgm:presLayoutVars>
          <dgm:chMax val="1"/>
          <dgm:chPref val="1"/>
        </dgm:presLayoutVars>
      </dgm:prSet>
      <dgm:spPr/>
    </dgm:pt>
  </dgm:ptLst>
  <dgm:cxnLst>
    <dgm:cxn modelId="{1E698C04-2054-4463-9278-CDB75104E452}" srcId="{D2DAB872-B05B-4146-9EEF-45771AD74DCD}" destId="{D29C3E48-DD70-4EFB-A226-EAB6284100C4}" srcOrd="3" destOrd="0" parTransId="{1DDBE5FD-D457-409D-B4BD-69FFF4619C5B}" sibTransId="{E026DDB1-04F1-4679-A93E-6B9AEACC9A8B}"/>
    <dgm:cxn modelId="{90A38E0E-AC66-4B22-9ECA-FC7F55B62B42}" type="presOf" srcId="{D2DAB872-B05B-4146-9EEF-45771AD74DCD}" destId="{39707B11-9423-4671-8F17-B4072FB8F265}" srcOrd="0" destOrd="0" presId="urn:microsoft.com/office/officeart/2018/2/layout/IconLabelList"/>
    <dgm:cxn modelId="{4241D015-3294-43E6-B709-3495236CD26B}" type="presOf" srcId="{D60B058E-28E2-4E54-BCD6-D76C7864CCE7}" destId="{F3D6CE5D-6C7D-4579-82F8-7839714C255B}" srcOrd="0" destOrd="0" presId="urn:microsoft.com/office/officeart/2018/2/layout/IconLabelList"/>
    <dgm:cxn modelId="{12309027-4C89-4007-9E0F-8B9230715C54}" srcId="{D2DAB872-B05B-4146-9EEF-45771AD74DCD}" destId="{0DCFB610-9361-4955-90FB-6512B655DB76}" srcOrd="4" destOrd="0" parTransId="{4FEC69E1-A3B4-411F-A2AD-FAC755A5F797}" sibTransId="{3A982272-19BD-47B1-9E35-1F0A47AD972C}"/>
    <dgm:cxn modelId="{D82D552F-D85E-4720-A724-1AD83E5E3C3F}" srcId="{D2DAB872-B05B-4146-9EEF-45771AD74DCD}" destId="{8E9E14B1-458B-4159-BA79-D9AE6951D84E}" srcOrd="1" destOrd="0" parTransId="{8206A5E0-8119-46E6-BB2D-7FBA54D6B7A2}" sibTransId="{745DC25D-4389-46E8-A570-E41AAF0B0AE7}"/>
    <dgm:cxn modelId="{39A7FD60-DC20-4938-B462-7873E19BFC5B}" type="presOf" srcId="{D29C3E48-DD70-4EFB-A226-EAB6284100C4}" destId="{68184631-B527-4B30-8162-21B8115347FF}" srcOrd="0" destOrd="0" presId="urn:microsoft.com/office/officeart/2018/2/layout/IconLabelList"/>
    <dgm:cxn modelId="{4B66B84A-B0F0-4F91-9279-DBF20FAA54C6}" type="presOf" srcId="{0DCFB610-9361-4955-90FB-6512B655DB76}" destId="{311D3BC2-86A0-419A-8EEA-DCCAE43E25BC}" srcOrd="0" destOrd="0" presId="urn:microsoft.com/office/officeart/2018/2/layout/IconLabelList"/>
    <dgm:cxn modelId="{2BFF7B6C-9604-46A9-931F-6C9647E4AFA9}" type="presOf" srcId="{8E9E14B1-458B-4159-BA79-D9AE6951D84E}" destId="{27F503AD-DEE9-4F01-9139-FD0E91B9AE63}" srcOrd="0" destOrd="0" presId="urn:microsoft.com/office/officeart/2018/2/layout/IconLabelList"/>
    <dgm:cxn modelId="{4E27D293-FC0B-4FF1-8E3E-8A41A35CE32C}" srcId="{D2DAB872-B05B-4146-9EEF-45771AD74DCD}" destId="{DAA133C2-FBF9-4480-8BD3-656F8F9E005C}" srcOrd="2" destOrd="0" parTransId="{BB2BAE0E-F7C3-4CE0-9954-0EDE86105898}" sibTransId="{F3AADCAA-E977-4FCC-B631-953E43967214}"/>
    <dgm:cxn modelId="{818AD8DC-0FB4-4DE7-941E-063326C2F4A0}" srcId="{D2DAB872-B05B-4146-9EEF-45771AD74DCD}" destId="{D60B058E-28E2-4E54-BCD6-D76C7864CCE7}" srcOrd="0" destOrd="0" parTransId="{B4ED7362-284D-463A-B15C-9EAE392D94D4}" sibTransId="{C4A00AEF-B7F4-4E79-833E-FD6A0C763A56}"/>
    <dgm:cxn modelId="{90AB95DE-F7D4-4EA8-886D-4C626B339B0A}" type="presOf" srcId="{DAA133C2-FBF9-4480-8BD3-656F8F9E005C}" destId="{A8C3000E-9B58-46E8-8ABB-21E81FDE4C4B}" srcOrd="0" destOrd="0" presId="urn:microsoft.com/office/officeart/2018/2/layout/IconLabelList"/>
    <dgm:cxn modelId="{6DF6B294-F3D3-420C-A52C-7AEC3597B931}" type="presParOf" srcId="{39707B11-9423-4671-8F17-B4072FB8F265}" destId="{54636E4F-02BD-42E1-BC01-6228D1F23FF0}" srcOrd="0" destOrd="0" presId="urn:microsoft.com/office/officeart/2018/2/layout/IconLabelList"/>
    <dgm:cxn modelId="{9E5F2776-7AC1-4763-8E87-A87D9228F909}" type="presParOf" srcId="{54636E4F-02BD-42E1-BC01-6228D1F23FF0}" destId="{7494BA18-17C4-4B89-9605-4F8623D76D1C}" srcOrd="0" destOrd="0" presId="urn:microsoft.com/office/officeart/2018/2/layout/IconLabelList"/>
    <dgm:cxn modelId="{90CCD3DE-B128-4BEE-AF37-6E9035FF0027}" type="presParOf" srcId="{54636E4F-02BD-42E1-BC01-6228D1F23FF0}" destId="{7D87C563-0A3B-4387-8FA2-34D56B32F0DF}" srcOrd="1" destOrd="0" presId="urn:microsoft.com/office/officeart/2018/2/layout/IconLabelList"/>
    <dgm:cxn modelId="{3371B9B9-A3C2-4117-B739-7B10BD56D600}" type="presParOf" srcId="{54636E4F-02BD-42E1-BC01-6228D1F23FF0}" destId="{F3D6CE5D-6C7D-4579-82F8-7839714C255B}" srcOrd="2" destOrd="0" presId="urn:microsoft.com/office/officeart/2018/2/layout/IconLabelList"/>
    <dgm:cxn modelId="{4EC9A0C6-23B0-496D-894D-873F4106CE60}" type="presParOf" srcId="{39707B11-9423-4671-8F17-B4072FB8F265}" destId="{BC79D787-32EC-41FF-B00C-80D944A4E39C}" srcOrd="1" destOrd="0" presId="urn:microsoft.com/office/officeart/2018/2/layout/IconLabelList"/>
    <dgm:cxn modelId="{863FF8E3-B9A1-4005-B1AD-5CAE6BA630AC}" type="presParOf" srcId="{39707B11-9423-4671-8F17-B4072FB8F265}" destId="{94F931DD-0F8F-4FD2-B757-4C98CB94C1F5}" srcOrd="2" destOrd="0" presId="urn:microsoft.com/office/officeart/2018/2/layout/IconLabelList"/>
    <dgm:cxn modelId="{C75E92FD-D3B8-4989-B739-0E1A5E3D2BC5}" type="presParOf" srcId="{94F931DD-0F8F-4FD2-B757-4C98CB94C1F5}" destId="{43306632-A975-40DE-A6BD-AA7225AD4FE8}" srcOrd="0" destOrd="0" presId="urn:microsoft.com/office/officeart/2018/2/layout/IconLabelList"/>
    <dgm:cxn modelId="{930B0B70-C89A-4087-9301-04F7CE2A3051}" type="presParOf" srcId="{94F931DD-0F8F-4FD2-B757-4C98CB94C1F5}" destId="{36834D9C-36C0-4529-92DA-242B9F00058C}" srcOrd="1" destOrd="0" presId="urn:microsoft.com/office/officeart/2018/2/layout/IconLabelList"/>
    <dgm:cxn modelId="{B63A634C-28B9-45BA-88A4-988321CBDB4C}" type="presParOf" srcId="{94F931DD-0F8F-4FD2-B757-4C98CB94C1F5}" destId="{27F503AD-DEE9-4F01-9139-FD0E91B9AE63}" srcOrd="2" destOrd="0" presId="urn:microsoft.com/office/officeart/2018/2/layout/IconLabelList"/>
    <dgm:cxn modelId="{4ACBF7B7-F33F-4385-ACF8-B9071D0055A9}" type="presParOf" srcId="{39707B11-9423-4671-8F17-B4072FB8F265}" destId="{782DE010-FA83-404E-98C1-CA6C437AC92C}" srcOrd="3" destOrd="0" presId="urn:microsoft.com/office/officeart/2018/2/layout/IconLabelList"/>
    <dgm:cxn modelId="{B49A6744-8DB4-4468-9B7C-2A6F8E43F518}" type="presParOf" srcId="{39707B11-9423-4671-8F17-B4072FB8F265}" destId="{84FBFF5F-14F9-4451-9485-C24BFC1193F9}" srcOrd="4" destOrd="0" presId="urn:microsoft.com/office/officeart/2018/2/layout/IconLabelList"/>
    <dgm:cxn modelId="{C7EA81E3-4D00-4A95-A147-C76BB6A445FF}" type="presParOf" srcId="{84FBFF5F-14F9-4451-9485-C24BFC1193F9}" destId="{DA281814-E04C-44EC-B217-0DAA836D37BF}" srcOrd="0" destOrd="0" presId="urn:microsoft.com/office/officeart/2018/2/layout/IconLabelList"/>
    <dgm:cxn modelId="{CD84E803-A253-44A8-9AF5-99215A57A5E3}" type="presParOf" srcId="{84FBFF5F-14F9-4451-9485-C24BFC1193F9}" destId="{EB1E3D6F-BC90-4536-913F-DC928C834896}" srcOrd="1" destOrd="0" presId="urn:microsoft.com/office/officeart/2018/2/layout/IconLabelList"/>
    <dgm:cxn modelId="{940F3510-6CAE-49FC-A2E9-193A92DF4AFC}" type="presParOf" srcId="{84FBFF5F-14F9-4451-9485-C24BFC1193F9}" destId="{A8C3000E-9B58-46E8-8ABB-21E81FDE4C4B}" srcOrd="2" destOrd="0" presId="urn:microsoft.com/office/officeart/2018/2/layout/IconLabelList"/>
    <dgm:cxn modelId="{BC2E2AEB-56DB-4780-9FB9-87BE85AA9AC1}" type="presParOf" srcId="{39707B11-9423-4671-8F17-B4072FB8F265}" destId="{04747FFE-0233-4EE9-8D97-0DBE1ACE241E}" srcOrd="5" destOrd="0" presId="urn:microsoft.com/office/officeart/2018/2/layout/IconLabelList"/>
    <dgm:cxn modelId="{94B41C54-75CB-4BA7-AEE4-2832F8A1008E}" type="presParOf" srcId="{39707B11-9423-4671-8F17-B4072FB8F265}" destId="{E98AF76F-B890-42DB-B0EC-BE9A6FFACA20}" srcOrd="6" destOrd="0" presId="urn:microsoft.com/office/officeart/2018/2/layout/IconLabelList"/>
    <dgm:cxn modelId="{9283949A-3BF3-4F15-9BCC-C7491C410921}" type="presParOf" srcId="{E98AF76F-B890-42DB-B0EC-BE9A6FFACA20}" destId="{DBEE8887-35B4-450B-BE48-72D7E3575C4A}" srcOrd="0" destOrd="0" presId="urn:microsoft.com/office/officeart/2018/2/layout/IconLabelList"/>
    <dgm:cxn modelId="{4B9AA0B7-6DAC-4A3A-9B93-E77C1FCDC35E}" type="presParOf" srcId="{E98AF76F-B890-42DB-B0EC-BE9A6FFACA20}" destId="{272384B2-0723-49D3-89E3-C72AB3CC1150}" srcOrd="1" destOrd="0" presId="urn:microsoft.com/office/officeart/2018/2/layout/IconLabelList"/>
    <dgm:cxn modelId="{B626503D-4D01-40A6-830B-C02B6A6B1EDA}" type="presParOf" srcId="{E98AF76F-B890-42DB-B0EC-BE9A6FFACA20}" destId="{68184631-B527-4B30-8162-21B8115347FF}" srcOrd="2" destOrd="0" presId="urn:microsoft.com/office/officeart/2018/2/layout/IconLabelList"/>
    <dgm:cxn modelId="{631C25D2-3310-4831-A4E4-454A6C095D3A}" type="presParOf" srcId="{39707B11-9423-4671-8F17-B4072FB8F265}" destId="{AAFFDEAF-8045-49E2-A571-75987D985B7C}" srcOrd="7" destOrd="0" presId="urn:microsoft.com/office/officeart/2018/2/layout/IconLabelList"/>
    <dgm:cxn modelId="{C5CC2C8B-1B41-41C7-A19D-ECCF4F43174E}" type="presParOf" srcId="{39707B11-9423-4671-8F17-B4072FB8F265}" destId="{A2B4B580-95A7-4B16-831F-EA42B12286C9}" srcOrd="8" destOrd="0" presId="urn:microsoft.com/office/officeart/2018/2/layout/IconLabelList"/>
    <dgm:cxn modelId="{975D54EC-A9C5-4E99-807D-A9480BF4E075}" type="presParOf" srcId="{A2B4B580-95A7-4B16-831F-EA42B12286C9}" destId="{485887BF-9B2A-4E96-94F4-96C0CA8F667B}" srcOrd="0" destOrd="0" presId="urn:microsoft.com/office/officeart/2018/2/layout/IconLabelList"/>
    <dgm:cxn modelId="{8EACDD3C-0263-4FA8-B898-817A86B6B8EB}" type="presParOf" srcId="{A2B4B580-95A7-4B16-831F-EA42B12286C9}" destId="{3E78C201-C32A-4F05-AE3B-894541901169}" srcOrd="1" destOrd="0" presId="urn:microsoft.com/office/officeart/2018/2/layout/IconLabelList"/>
    <dgm:cxn modelId="{D3552C37-BAD3-4D2E-8246-ADC4FB7666A0}" type="presParOf" srcId="{A2B4B580-95A7-4B16-831F-EA42B12286C9}" destId="{311D3BC2-86A0-419A-8EEA-DCCAE43E25B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0D60A47-21DA-424C-906F-BFE0BD53CF6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D4E3D35-31F9-4BA0-BF45-C6A3AAD531EC}">
      <dgm:prSet/>
      <dgm:spPr/>
      <dgm:t>
        <a:bodyPr/>
        <a:lstStyle/>
        <a:p>
          <a:r>
            <a:rPr lang="en-IN"/>
            <a:t>Smart Homes</a:t>
          </a:r>
          <a:endParaRPr lang="en-US"/>
        </a:p>
      </dgm:t>
    </dgm:pt>
    <dgm:pt modelId="{163DF996-93BD-4963-8182-A85D0105139B}" type="parTrans" cxnId="{A953AF2B-15D1-412D-9FA2-3B30655DB9D8}">
      <dgm:prSet/>
      <dgm:spPr/>
      <dgm:t>
        <a:bodyPr/>
        <a:lstStyle/>
        <a:p>
          <a:endParaRPr lang="en-US"/>
        </a:p>
      </dgm:t>
    </dgm:pt>
    <dgm:pt modelId="{8AA4CA6B-1FBF-48C8-998C-80A9A6D3C824}" type="sibTrans" cxnId="{A953AF2B-15D1-412D-9FA2-3B30655DB9D8}">
      <dgm:prSet/>
      <dgm:spPr/>
      <dgm:t>
        <a:bodyPr/>
        <a:lstStyle/>
        <a:p>
          <a:endParaRPr lang="en-US"/>
        </a:p>
      </dgm:t>
    </dgm:pt>
    <dgm:pt modelId="{EC499312-B419-45BD-B814-5A86ED210739}">
      <dgm:prSet/>
      <dgm:spPr/>
      <dgm:t>
        <a:bodyPr/>
        <a:lstStyle/>
        <a:p>
          <a:r>
            <a:rPr lang="en-IN" dirty="0"/>
            <a:t>Elderly Care</a:t>
          </a:r>
          <a:endParaRPr lang="en-US" dirty="0"/>
        </a:p>
      </dgm:t>
    </dgm:pt>
    <dgm:pt modelId="{347417E9-F0BA-4E96-A911-98CB107A460A}" type="parTrans" cxnId="{8FDA0ED8-2C78-41E6-B57A-68A8EB3AB8BA}">
      <dgm:prSet/>
      <dgm:spPr/>
      <dgm:t>
        <a:bodyPr/>
        <a:lstStyle/>
        <a:p>
          <a:endParaRPr lang="en-US"/>
        </a:p>
      </dgm:t>
    </dgm:pt>
    <dgm:pt modelId="{6CDC81D2-A1C8-44EE-B152-6C71E4C95FCD}" type="sibTrans" cxnId="{8FDA0ED8-2C78-41E6-B57A-68A8EB3AB8BA}">
      <dgm:prSet/>
      <dgm:spPr/>
      <dgm:t>
        <a:bodyPr/>
        <a:lstStyle/>
        <a:p>
          <a:endParaRPr lang="en-US"/>
        </a:p>
      </dgm:t>
    </dgm:pt>
    <dgm:pt modelId="{FF39733B-C6B5-4DE9-820A-187A884A3B92}">
      <dgm:prSet/>
      <dgm:spPr/>
      <dgm:t>
        <a:bodyPr/>
        <a:lstStyle/>
        <a:p>
          <a:r>
            <a:rPr lang="en-IN"/>
            <a:t>Security</a:t>
          </a:r>
          <a:endParaRPr lang="en-US"/>
        </a:p>
      </dgm:t>
    </dgm:pt>
    <dgm:pt modelId="{9694B963-A75D-4E50-8E71-08B95520972C}" type="parTrans" cxnId="{D3E727C9-752C-4904-819F-294A6130C1F7}">
      <dgm:prSet/>
      <dgm:spPr/>
      <dgm:t>
        <a:bodyPr/>
        <a:lstStyle/>
        <a:p>
          <a:endParaRPr lang="en-US"/>
        </a:p>
      </dgm:t>
    </dgm:pt>
    <dgm:pt modelId="{13FFB72B-7845-4646-9465-0FB8ABD5DDA4}" type="sibTrans" cxnId="{D3E727C9-752C-4904-819F-294A6130C1F7}">
      <dgm:prSet/>
      <dgm:spPr/>
      <dgm:t>
        <a:bodyPr/>
        <a:lstStyle/>
        <a:p>
          <a:endParaRPr lang="en-US"/>
        </a:p>
      </dgm:t>
    </dgm:pt>
    <dgm:pt modelId="{E4AEDBE2-0BB5-46E6-BF52-A3DBE15906C6}">
      <dgm:prSet/>
      <dgm:spPr/>
      <dgm:t>
        <a:bodyPr/>
        <a:lstStyle/>
        <a:p>
          <a:r>
            <a:rPr lang="en-IN" dirty="0"/>
            <a:t>Wearable Tech</a:t>
          </a:r>
          <a:endParaRPr lang="en-US" dirty="0"/>
        </a:p>
      </dgm:t>
    </dgm:pt>
    <dgm:pt modelId="{7629718A-D17A-4110-9683-8737DA8A8BFC}" type="parTrans" cxnId="{0BC6F493-5C14-4F99-ACD4-F6AEA57E75E8}">
      <dgm:prSet/>
      <dgm:spPr/>
      <dgm:t>
        <a:bodyPr/>
        <a:lstStyle/>
        <a:p>
          <a:endParaRPr lang="en-US"/>
        </a:p>
      </dgm:t>
    </dgm:pt>
    <dgm:pt modelId="{29F6084B-6815-44CF-BB7D-4B81789E3B26}" type="sibTrans" cxnId="{0BC6F493-5C14-4F99-ACD4-F6AEA57E75E8}">
      <dgm:prSet/>
      <dgm:spPr/>
      <dgm:t>
        <a:bodyPr/>
        <a:lstStyle/>
        <a:p>
          <a:endParaRPr lang="en-US"/>
        </a:p>
      </dgm:t>
    </dgm:pt>
    <dgm:pt modelId="{CF40D771-67D8-4341-9885-011D1E5CF1A0}">
      <dgm:prSet/>
      <dgm:spPr/>
      <dgm:t>
        <a:bodyPr/>
        <a:lstStyle/>
        <a:p>
          <a:r>
            <a:rPr lang="en-IN" dirty="0"/>
            <a:t>Personal Assistants</a:t>
          </a:r>
          <a:endParaRPr lang="en-US" dirty="0"/>
        </a:p>
      </dgm:t>
    </dgm:pt>
    <dgm:pt modelId="{AE26F835-97A8-4696-BF2B-EB742B688756}" type="parTrans" cxnId="{629E8EEB-10B9-48D3-90C9-CAA8C9DAEF94}">
      <dgm:prSet/>
      <dgm:spPr/>
      <dgm:t>
        <a:bodyPr/>
        <a:lstStyle/>
        <a:p>
          <a:endParaRPr lang="en-US"/>
        </a:p>
      </dgm:t>
    </dgm:pt>
    <dgm:pt modelId="{4C0B6D90-F493-4C19-A588-E4F879A72479}" type="sibTrans" cxnId="{629E8EEB-10B9-48D3-90C9-CAA8C9DAEF94}">
      <dgm:prSet/>
      <dgm:spPr/>
      <dgm:t>
        <a:bodyPr/>
        <a:lstStyle/>
        <a:p>
          <a:endParaRPr lang="en-US"/>
        </a:p>
      </dgm:t>
    </dgm:pt>
    <dgm:pt modelId="{1C166D37-FDC9-4F69-B712-05971D1F56AC}" type="pres">
      <dgm:prSet presAssocID="{00D60A47-21DA-424C-906F-BFE0BD53CF6E}" presName="root" presStyleCnt="0">
        <dgm:presLayoutVars>
          <dgm:dir/>
          <dgm:resizeHandles val="exact"/>
        </dgm:presLayoutVars>
      </dgm:prSet>
      <dgm:spPr/>
    </dgm:pt>
    <dgm:pt modelId="{F1048A10-4603-4C4D-832E-771283C2418D}" type="pres">
      <dgm:prSet presAssocID="{2D4E3D35-31F9-4BA0-BF45-C6A3AAD531EC}" presName="compNode" presStyleCnt="0"/>
      <dgm:spPr/>
    </dgm:pt>
    <dgm:pt modelId="{FAB94E2E-B7E0-4C27-9C85-75A55BB0FF01}" type="pres">
      <dgm:prSet presAssocID="{2D4E3D35-31F9-4BA0-BF45-C6A3AAD531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FE1382D1-BB3A-46B7-8188-1BA90A396ED6}" type="pres">
      <dgm:prSet presAssocID="{2D4E3D35-31F9-4BA0-BF45-C6A3AAD531EC}" presName="spaceRect" presStyleCnt="0"/>
      <dgm:spPr/>
    </dgm:pt>
    <dgm:pt modelId="{4EBF8CDC-47E5-4C73-A24F-5D9665B26EB9}" type="pres">
      <dgm:prSet presAssocID="{2D4E3D35-31F9-4BA0-BF45-C6A3AAD531EC}" presName="textRect" presStyleLbl="revTx" presStyleIdx="0" presStyleCnt="5">
        <dgm:presLayoutVars>
          <dgm:chMax val="1"/>
          <dgm:chPref val="1"/>
        </dgm:presLayoutVars>
      </dgm:prSet>
      <dgm:spPr/>
    </dgm:pt>
    <dgm:pt modelId="{DE036793-B0D7-498F-AF44-16E453E20C91}" type="pres">
      <dgm:prSet presAssocID="{8AA4CA6B-1FBF-48C8-998C-80A9A6D3C824}" presName="sibTrans" presStyleCnt="0"/>
      <dgm:spPr/>
    </dgm:pt>
    <dgm:pt modelId="{E7458881-6575-42FF-92BB-9A2377C1B887}" type="pres">
      <dgm:prSet presAssocID="{EC499312-B419-45BD-B814-5A86ED210739}" presName="compNode" presStyleCnt="0"/>
      <dgm:spPr/>
    </dgm:pt>
    <dgm:pt modelId="{8040CA20-1875-4D4F-9E66-99FBDDE2DB76}" type="pres">
      <dgm:prSet presAssocID="{EC499312-B419-45BD-B814-5A86ED21073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C45DE465-43FD-4CCE-9786-99EECC59EEF3}" type="pres">
      <dgm:prSet presAssocID="{EC499312-B419-45BD-B814-5A86ED210739}" presName="spaceRect" presStyleCnt="0"/>
      <dgm:spPr/>
    </dgm:pt>
    <dgm:pt modelId="{E9E4C858-B933-4212-A9C1-8E41234E5620}" type="pres">
      <dgm:prSet presAssocID="{EC499312-B419-45BD-B814-5A86ED210739}" presName="textRect" presStyleLbl="revTx" presStyleIdx="1" presStyleCnt="5">
        <dgm:presLayoutVars>
          <dgm:chMax val="1"/>
          <dgm:chPref val="1"/>
        </dgm:presLayoutVars>
      </dgm:prSet>
      <dgm:spPr/>
    </dgm:pt>
    <dgm:pt modelId="{8D4F23AD-6E59-41AA-9CCE-0D28863222DC}" type="pres">
      <dgm:prSet presAssocID="{6CDC81D2-A1C8-44EE-B152-6C71E4C95FCD}" presName="sibTrans" presStyleCnt="0"/>
      <dgm:spPr/>
    </dgm:pt>
    <dgm:pt modelId="{BA5A559B-A04E-4159-B86F-31DF912BD129}" type="pres">
      <dgm:prSet presAssocID="{FF39733B-C6B5-4DE9-820A-187A884A3B92}" presName="compNode" presStyleCnt="0"/>
      <dgm:spPr/>
    </dgm:pt>
    <dgm:pt modelId="{29DC1368-4632-48D7-9B1F-ED6321A35230}" type="pres">
      <dgm:prSet presAssocID="{FF39733B-C6B5-4DE9-820A-187A884A3B9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FCC845C4-CA7D-447A-9320-E692E79E78DA}" type="pres">
      <dgm:prSet presAssocID="{FF39733B-C6B5-4DE9-820A-187A884A3B92}" presName="spaceRect" presStyleCnt="0"/>
      <dgm:spPr/>
    </dgm:pt>
    <dgm:pt modelId="{3CB5C828-EBC7-4FDB-A966-972C682335D0}" type="pres">
      <dgm:prSet presAssocID="{FF39733B-C6B5-4DE9-820A-187A884A3B92}" presName="textRect" presStyleLbl="revTx" presStyleIdx="2" presStyleCnt="5">
        <dgm:presLayoutVars>
          <dgm:chMax val="1"/>
          <dgm:chPref val="1"/>
        </dgm:presLayoutVars>
      </dgm:prSet>
      <dgm:spPr/>
    </dgm:pt>
    <dgm:pt modelId="{B0AEB5CA-A35E-4A93-8069-A772ACFD1754}" type="pres">
      <dgm:prSet presAssocID="{13FFB72B-7845-4646-9465-0FB8ABD5DDA4}" presName="sibTrans" presStyleCnt="0"/>
      <dgm:spPr/>
    </dgm:pt>
    <dgm:pt modelId="{B03AB00F-08CC-44F0-AA0D-CCD8ADE7EC2A}" type="pres">
      <dgm:prSet presAssocID="{E4AEDBE2-0BB5-46E6-BF52-A3DBE15906C6}" presName="compNode" presStyleCnt="0"/>
      <dgm:spPr/>
    </dgm:pt>
    <dgm:pt modelId="{A48A548B-FCB3-4ECF-8C11-18ADF82DE420}" type="pres">
      <dgm:prSet presAssocID="{E4AEDBE2-0BB5-46E6-BF52-A3DBE15906C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tch"/>
        </a:ext>
      </dgm:extLst>
    </dgm:pt>
    <dgm:pt modelId="{ECCDA627-0C41-4D63-B437-36E19AEF5090}" type="pres">
      <dgm:prSet presAssocID="{E4AEDBE2-0BB5-46E6-BF52-A3DBE15906C6}" presName="spaceRect" presStyleCnt="0"/>
      <dgm:spPr/>
    </dgm:pt>
    <dgm:pt modelId="{880C8B9A-827F-44FA-85EF-88FBB408EBCD}" type="pres">
      <dgm:prSet presAssocID="{E4AEDBE2-0BB5-46E6-BF52-A3DBE15906C6}" presName="textRect" presStyleLbl="revTx" presStyleIdx="3" presStyleCnt="5">
        <dgm:presLayoutVars>
          <dgm:chMax val="1"/>
          <dgm:chPref val="1"/>
        </dgm:presLayoutVars>
      </dgm:prSet>
      <dgm:spPr/>
    </dgm:pt>
    <dgm:pt modelId="{A6EB6711-D247-414D-BE6B-089E00BC22C4}" type="pres">
      <dgm:prSet presAssocID="{29F6084B-6815-44CF-BB7D-4B81789E3B26}" presName="sibTrans" presStyleCnt="0"/>
      <dgm:spPr/>
    </dgm:pt>
    <dgm:pt modelId="{D25E5347-7FAA-4FE6-9CB8-4A36C221EBC3}" type="pres">
      <dgm:prSet presAssocID="{CF40D771-67D8-4341-9885-011D1E5CF1A0}" presName="compNode" presStyleCnt="0"/>
      <dgm:spPr/>
    </dgm:pt>
    <dgm:pt modelId="{C3D32C11-9B24-4FA6-A6E7-06A7FC99AE19}" type="pres">
      <dgm:prSet presAssocID="{CF40D771-67D8-4341-9885-011D1E5CF1A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74E8CF00-6D95-4E7F-8401-663379214BE1}" type="pres">
      <dgm:prSet presAssocID="{CF40D771-67D8-4341-9885-011D1E5CF1A0}" presName="spaceRect" presStyleCnt="0"/>
      <dgm:spPr/>
    </dgm:pt>
    <dgm:pt modelId="{AC9923B1-B4C6-4D3B-B498-4B0CB4D6FD02}" type="pres">
      <dgm:prSet presAssocID="{CF40D771-67D8-4341-9885-011D1E5CF1A0}" presName="textRect" presStyleLbl="revTx" presStyleIdx="4" presStyleCnt="5">
        <dgm:presLayoutVars>
          <dgm:chMax val="1"/>
          <dgm:chPref val="1"/>
        </dgm:presLayoutVars>
      </dgm:prSet>
      <dgm:spPr/>
    </dgm:pt>
  </dgm:ptLst>
  <dgm:cxnLst>
    <dgm:cxn modelId="{3A59A11B-E83A-4603-B7AD-ED7782E06516}" type="presOf" srcId="{EC499312-B419-45BD-B814-5A86ED210739}" destId="{E9E4C858-B933-4212-A9C1-8E41234E5620}" srcOrd="0" destOrd="0" presId="urn:microsoft.com/office/officeart/2018/2/layout/IconLabelList"/>
    <dgm:cxn modelId="{A953AF2B-15D1-412D-9FA2-3B30655DB9D8}" srcId="{00D60A47-21DA-424C-906F-BFE0BD53CF6E}" destId="{2D4E3D35-31F9-4BA0-BF45-C6A3AAD531EC}" srcOrd="0" destOrd="0" parTransId="{163DF996-93BD-4963-8182-A85D0105139B}" sibTransId="{8AA4CA6B-1FBF-48C8-998C-80A9A6D3C824}"/>
    <dgm:cxn modelId="{4C713661-8CD7-41C1-9802-0BA618274DDC}" type="presOf" srcId="{FF39733B-C6B5-4DE9-820A-187A884A3B92}" destId="{3CB5C828-EBC7-4FDB-A966-972C682335D0}" srcOrd="0" destOrd="0" presId="urn:microsoft.com/office/officeart/2018/2/layout/IconLabelList"/>
    <dgm:cxn modelId="{41B2C34E-301F-4351-8DA1-25057ED5C41E}" type="presOf" srcId="{CF40D771-67D8-4341-9885-011D1E5CF1A0}" destId="{AC9923B1-B4C6-4D3B-B498-4B0CB4D6FD02}" srcOrd="0" destOrd="0" presId="urn:microsoft.com/office/officeart/2018/2/layout/IconLabelList"/>
    <dgm:cxn modelId="{C8550E76-FFDB-4332-B271-D4F83107F6F2}" type="presOf" srcId="{E4AEDBE2-0BB5-46E6-BF52-A3DBE15906C6}" destId="{880C8B9A-827F-44FA-85EF-88FBB408EBCD}" srcOrd="0" destOrd="0" presId="urn:microsoft.com/office/officeart/2018/2/layout/IconLabelList"/>
    <dgm:cxn modelId="{08AEDE93-A755-4045-8E05-F314549F2100}" type="presOf" srcId="{2D4E3D35-31F9-4BA0-BF45-C6A3AAD531EC}" destId="{4EBF8CDC-47E5-4C73-A24F-5D9665B26EB9}" srcOrd="0" destOrd="0" presId="urn:microsoft.com/office/officeart/2018/2/layout/IconLabelList"/>
    <dgm:cxn modelId="{0BC6F493-5C14-4F99-ACD4-F6AEA57E75E8}" srcId="{00D60A47-21DA-424C-906F-BFE0BD53CF6E}" destId="{E4AEDBE2-0BB5-46E6-BF52-A3DBE15906C6}" srcOrd="3" destOrd="0" parTransId="{7629718A-D17A-4110-9683-8737DA8A8BFC}" sibTransId="{29F6084B-6815-44CF-BB7D-4B81789E3B26}"/>
    <dgm:cxn modelId="{F015D6BD-8F80-4C58-92FC-2C352075F42B}" type="presOf" srcId="{00D60A47-21DA-424C-906F-BFE0BD53CF6E}" destId="{1C166D37-FDC9-4F69-B712-05971D1F56AC}" srcOrd="0" destOrd="0" presId="urn:microsoft.com/office/officeart/2018/2/layout/IconLabelList"/>
    <dgm:cxn modelId="{D3E727C9-752C-4904-819F-294A6130C1F7}" srcId="{00D60A47-21DA-424C-906F-BFE0BD53CF6E}" destId="{FF39733B-C6B5-4DE9-820A-187A884A3B92}" srcOrd="2" destOrd="0" parTransId="{9694B963-A75D-4E50-8E71-08B95520972C}" sibTransId="{13FFB72B-7845-4646-9465-0FB8ABD5DDA4}"/>
    <dgm:cxn modelId="{8FDA0ED8-2C78-41E6-B57A-68A8EB3AB8BA}" srcId="{00D60A47-21DA-424C-906F-BFE0BD53CF6E}" destId="{EC499312-B419-45BD-B814-5A86ED210739}" srcOrd="1" destOrd="0" parTransId="{347417E9-F0BA-4E96-A911-98CB107A460A}" sibTransId="{6CDC81D2-A1C8-44EE-B152-6C71E4C95FCD}"/>
    <dgm:cxn modelId="{629E8EEB-10B9-48D3-90C9-CAA8C9DAEF94}" srcId="{00D60A47-21DA-424C-906F-BFE0BD53CF6E}" destId="{CF40D771-67D8-4341-9885-011D1E5CF1A0}" srcOrd="4" destOrd="0" parTransId="{AE26F835-97A8-4696-BF2B-EB742B688756}" sibTransId="{4C0B6D90-F493-4C19-A588-E4F879A72479}"/>
    <dgm:cxn modelId="{29D51C84-67E0-4F76-AD9F-47F114CA5B0C}" type="presParOf" srcId="{1C166D37-FDC9-4F69-B712-05971D1F56AC}" destId="{F1048A10-4603-4C4D-832E-771283C2418D}" srcOrd="0" destOrd="0" presId="urn:microsoft.com/office/officeart/2018/2/layout/IconLabelList"/>
    <dgm:cxn modelId="{40397E8B-531D-4F12-8651-F6E4CD964ABA}" type="presParOf" srcId="{F1048A10-4603-4C4D-832E-771283C2418D}" destId="{FAB94E2E-B7E0-4C27-9C85-75A55BB0FF01}" srcOrd="0" destOrd="0" presId="urn:microsoft.com/office/officeart/2018/2/layout/IconLabelList"/>
    <dgm:cxn modelId="{8DE9B1DD-2C59-45CA-B3C1-8A0D9C8EEB79}" type="presParOf" srcId="{F1048A10-4603-4C4D-832E-771283C2418D}" destId="{FE1382D1-BB3A-46B7-8188-1BA90A396ED6}" srcOrd="1" destOrd="0" presId="urn:microsoft.com/office/officeart/2018/2/layout/IconLabelList"/>
    <dgm:cxn modelId="{811848BD-EFA0-4BE4-BF30-D2BE5A191EAC}" type="presParOf" srcId="{F1048A10-4603-4C4D-832E-771283C2418D}" destId="{4EBF8CDC-47E5-4C73-A24F-5D9665B26EB9}" srcOrd="2" destOrd="0" presId="urn:microsoft.com/office/officeart/2018/2/layout/IconLabelList"/>
    <dgm:cxn modelId="{E6FA0971-7A05-4117-804C-EAB5A06303FA}" type="presParOf" srcId="{1C166D37-FDC9-4F69-B712-05971D1F56AC}" destId="{DE036793-B0D7-498F-AF44-16E453E20C91}" srcOrd="1" destOrd="0" presId="urn:microsoft.com/office/officeart/2018/2/layout/IconLabelList"/>
    <dgm:cxn modelId="{5F97238A-61A6-48AC-9AB6-7AEA499BA63C}" type="presParOf" srcId="{1C166D37-FDC9-4F69-B712-05971D1F56AC}" destId="{E7458881-6575-42FF-92BB-9A2377C1B887}" srcOrd="2" destOrd="0" presId="urn:microsoft.com/office/officeart/2018/2/layout/IconLabelList"/>
    <dgm:cxn modelId="{C5E5339C-2D90-419F-BAEC-F0295452DF32}" type="presParOf" srcId="{E7458881-6575-42FF-92BB-9A2377C1B887}" destId="{8040CA20-1875-4D4F-9E66-99FBDDE2DB76}" srcOrd="0" destOrd="0" presId="urn:microsoft.com/office/officeart/2018/2/layout/IconLabelList"/>
    <dgm:cxn modelId="{240950DB-4637-4307-904C-E02F5D232EA8}" type="presParOf" srcId="{E7458881-6575-42FF-92BB-9A2377C1B887}" destId="{C45DE465-43FD-4CCE-9786-99EECC59EEF3}" srcOrd="1" destOrd="0" presId="urn:microsoft.com/office/officeart/2018/2/layout/IconLabelList"/>
    <dgm:cxn modelId="{FD6488E8-9777-4EA8-899B-3C8ECF334664}" type="presParOf" srcId="{E7458881-6575-42FF-92BB-9A2377C1B887}" destId="{E9E4C858-B933-4212-A9C1-8E41234E5620}" srcOrd="2" destOrd="0" presId="urn:microsoft.com/office/officeart/2018/2/layout/IconLabelList"/>
    <dgm:cxn modelId="{BA49F9C9-9B3F-4E05-BC1F-95CEA566B75E}" type="presParOf" srcId="{1C166D37-FDC9-4F69-B712-05971D1F56AC}" destId="{8D4F23AD-6E59-41AA-9CCE-0D28863222DC}" srcOrd="3" destOrd="0" presId="urn:microsoft.com/office/officeart/2018/2/layout/IconLabelList"/>
    <dgm:cxn modelId="{D8B378FE-B590-40E0-BD5C-698229257A9C}" type="presParOf" srcId="{1C166D37-FDC9-4F69-B712-05971D1F56AC}" destId="{BA5A559B-A04E-4159-B86F-31DF912BD129}" srcOrd="4" destOrd="0" presId="urn:microsoft.com/office/officeart/2018/2/layout/IconLabelList"/>
    <dgm:cxn modelId="{9932B94C-6319-43E5-8822-41C4E2ED55EB}" type="presParOf" srcId="{BA5A559B-A04E-4159-B86F-31DF912BD129}" destId="{29DC1368-4632-48D7-9B1F-ED6321A35230}" srcOrd="0" destOrd="0" presId="urn:microsoft.com/office/officeart/2018/2/layout/IconLabelList"/>
    <dgm:cxn modelId="{293401F6-CFD6-4386-BA07-54944E0E5F8A}" type="presParOf" srcId="{BA5A559B-A04E-4159-B86F-31DF912BD129}" destId="{FCC845C4-CA7D-447A-9320-E692E79E78DA}" srcOrd="1" destOrd="0" presId="urn:microsoft.com/office/officeart/2018/2/layout/IconLabelList"/>
    <dgm:cxn modelId="{248CD107-415D-4753-B82D-E46272E2AA19}" type="presParOf" srcId="{BA5A559B-A04E-4159-B86F-31DF912BD129}" destId="{3CB5C828-EBC7-4FDB-A966-972C682335D0}" srcOrd="2" destOrd="0" presId="urn:microsoft.com/office/officeart/2018/2/layout/IconLabelList"/>
    <dgm:cxn modelId="{53419205-D80C-4852-9B60-F264A30E814A}" type="presParOf" srcId="{1C166D37-FDC9-4F69-B712-05971D1F56AC}" destId="{B0AEB5CA-A35E-4A93-8069-A772ACFD1754}" srcOrd="5" destOrd="0" presId="urn:microsoft.com/office/officeart/2018/2/layout/IconLabelList"/>
    <dgm:cxn modelId="{61FE0CD4-58A0-4884-99C6-E34AB3C80DE5}" type="presParOf" srcId="{1C166D37-FDC9-4F69-B712-05971D1F56AC}" destId="{B03AB00F-08CC-44F0-AA0D-CCD8ADE7EC2A}" srcOrd="6" destOrd="0" presId="urn:microsoft.com/office/officeart/2018/2/layout/IconLabelList"/>
    <dgm:cxn modelId="{57DE66CC-3F80-4D52-A9AB-3014A0AC67EF}" type="presParOf" srcId="{B03AB00F-08CC-44F0-AA0D-CCD8ADE7EC2A}" destId="{A48A548B-FCB3-4ECF-8C11-18ADF82DE420}" srcOrd="0" destOrd="0" presId="urn:microsoft.com/office/officeart/2018/2/layout/IconLabelList"/>
    <dgm:cxn modelId="{3F1134A8-294C-4AC8-B0CF-5C8FE08504AC}" type="presParOf" srcId="{B03AB00F-08CC-44F0-AA0D-CCD8ADE7EC2A}" destId="{ECCDA627-0C41-4D63-B437-36E19AEF5090}" srcOrd="1" destOrd="0" presId="urn:microsoft.com/office/officeart/2018/2/layout/IconLabelList"/>
    <dgm:cxn modelId="{C34BA9C2-ECC4-43F2-96B5-0E57DF4F9CF8}" type="presParOf" srcId="{B03AB00F-08CC-44F0-AA0D-CCD8ADE7EC2A}" destId="{880C8B9A-827F-44FA-85EF-88FBB408EBCD}" srcOrd="2" destOrd="0" presId="urn:microsoft.com/office/officeart/2018/2/layout/IconLabelList"/>
    <dgm:cxn modelId="{A435DD66-2BAD-4644-A801-330FE2B80383}" type="presParOf" srcId="{1C166D37-FDC9-4F69-B712-05971D1F56AC}" destId="{A6EB6711-D247-414D-BE6B-089E00BC22C4}" srcOrd="7" destOrd="0" presId="urn:microsoft.com/office/officeart/2018/2/layout/IconLabelList"/>
    <dgm:cxn modelId="{E039C2C3-0C77-44C0-AF9F-F88661CE6383}" type="presParOf" srcId="{1C166D37-FDC9-4F69-B712-05971D1F56AC}" destId="{D25E5347-7FAA-4FE6-9CB8-4A36C221EBC3}" srcOrd="8" destOrd="0" presId="urn:microsoft.com/office/officeart/2018/2/layout/IconLabelList"/>
    <dgm:cxn modelId="{CF504323-1484-4AD8-9871-9BCACF076833}" type="presParOf" srcId="{D25E5347-7FAA-4FE6-9CB8-4A36C221EBC3}" destId="{C3D32C11-9B24-4FA6-A6E7-06A7FC99AE19}" srcOrd="0" destOrd="0" presId="urn:microsoft.com/office/officeart/2018/2/layout/IconLabelList"/>
    <dgm:cxn modelId="{96CA49EE-723B-49CE-8B31-F60E8FD43E8C}" type="presParOf" srcId="{D25E5347-7FAA-4FE6-9CB8-4A36C221EBC3}" destId="{74E8CF00-6D95-4E7F-8401-663379214BE1}" srcOrd="1" destOrd="0" presId="urn:microsoft.com/office/officeart/2018/2/layout/IconLabelList"/>
    <dgm:cxn modelId="{DE598244-2ED8-4307-98F2-F2B199EE3021}" type="presParOf" srcId="{D25E5347-7FAA-4FE6-9CB8-4A36C221EBC3}" destId="{AC9923B1-B4C6-4D3B-B498-4B0CB4D6FD0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392B4-F31C-4EDC-B30B-07ED52A2FD85}">
      <dsp:nvSpPr>
        <dsp:cNvPr id="0" name=""/>
        <dsp:cNvSpPr/>
      </dsp:nvSpPr>
      <dsp:spPr>
        <a:xfrm>
          <a:off x="256635" y="912197"/>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151A9-0E9E-422D-8371-3CA1298E26CF}">
      <dsp:nvSpPr>
        <dsp:cNvPr id="0" name=""/>
        <dsp:cNvSpPr/>
      </dsp:nvSpPr>
      <dsp:spPr>
        <a:xfrm>
          <a:off x="426879" y="1082441"/>
          <a:ext cx="458349" cy="45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3E9379-8D63-4ED8-A603-9293D2269E68}">
      <dsp:nvSpPr>
        <dsp:cNvPr id="0" name=""/>
        <dsp:cNvSpPr/>
      </dsp:nvSpPr>
      <dsp:spPr>
        <a:xfrm>
          <a:off x="1269" y="195985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What is IoT and why is it important?</a:t>
          </a:r>
          <a:endParaRPr lang="en-US" sz="1200" kern="1200"/>
        </a:p>
      </dsp:txBody>
      <dsp:txXfrm>
        <a:off x="1269" y="1959854"/>
        <a:ext cx="1309570" cy="523828"/>
      </dsp:txXfrm>
    </dsp:sp>
    <dsp:sp modelId="{C1CD5422-7736-4CE1-8A57-3A3C6CABA982}">
      <dsp:nvSpPr>
        <dsp:cNvPr id="0" name=""/>
        <dsp:cNvSpPr/>
      </dsp:nvSpPr>
      <dsp:spPr>
        <a:xfrm>
          <a:off x="1795380" y="912197"/>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4E48D-36AC-42C9-9C8C-44C2F0AAEB68}">
      <dsp:nvSpPr>
        <dsp:cNvPr id="0" name=""/>
        <dsp:cNvSpPr/>
      </dsp:nvSpPr>
      <dsp:spPr>
        <a:xfrm>
          <a:off x="1965624" y="1082441"/>
          <a:ext cx="458349" cy="45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D200D0-DAA5-4622-BF58-83F06B031714}">
      <dsp:nvSpPr>
        <dsp:cNvPr id="0" name=""/>
        <dsp:cNvSpPr/>
      </dsp:nvSpPr>
      <dsp:spPr>
        <a:xfrm>
          <a:off x="1540014" y="195985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History of IoT</a:t>
          </a:r>
          <a:endParaRPr lang="en-US" sz="1200" kern="1200"/>
        </a:p>
      </dsp:txBody>
      <dsp:txXfrm>
        <a:off x="1540014" y="1959854"/>
        <a:ext cx="1309570" cy="523828"/>
      </dsp:txXfrm>
    </dsp:sp>
    <dsp:sp modelId="{9A74FB56-5E11-4F98-A936-A442617E99F1}">
      <dsp:nvSpPr>
        <dsp:cNvPr id="0" name=""/>
        <dsp:cNvSpPr/>
      </dsp:nvSpPr>
      <dsp:spPr>
        <a:xfrm>
          <a:off x="3334125" y="912197"/>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04AAA5-2F02-430E-A4EE-289966D45493}">
      <dsp:nvSpPr>
        <dsp:cNvPr id="0" name=""/>
        <dsp:cNvSpPr/>
      </dsp:nvSpPr>
      <dsp:spPr>
        <a:xfrm>
          <a:off x="3504369" y="1082441"/>
          <a:ext cx="458349" cy="45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FBF7B6-D22D-4996-96E8-8CC14CDB703A}">
      <dsp:nvSpPr>
        <dsp:cNvPr id="0" name=""/>
        <dsp:cNvSpPr/>
      </dsp:nvSpPr>
      <dsp:spPr>
        <a:xfrm>
          <a:off x="3078759" y="195985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Applications</a:t>
          </a:r>
          <a:endParaRPr lang="en-US" sz="1200" kern="1200"/>
        </a:p>
      </dsp:txBody>
      <dsp:txXfrm>
        <a:off x="3078759" y="1959854"/>
        <a:ext cx="1309570" cy="523828"/>
      </dsp:txXfrm>
    </dsp:sp>
    <dsp:sp modelId="{0DA7C79F-A6F5-4201-9DC2-2D964CB3926A}">
      <dsp:nvSpPr>
        <dsp:cNvPr id="0" name=""/>
        <dsp:cNvSpPr/>
      </dsp:nvSpPr>
      <dsp:spPr>
        <a:xfrm>
          <a:off x="4872870" y="912197"/>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88596-C7CC-4189-9EA4-BAA1E79DD7D8}">
      <dsp:nvSpPr>
        <dsp:cNvPr id="0" name=""/>
        <dsp:cNvSpPr/>
      </dsp:nvSpPr>
      <dsp:spPr>
        <a:xfrm>
          <a:off x="5043114" y="1082441"/>
          <a:ext cx="458349" cy="45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2A260D-79CA-4380-AD91-55E842A50EE5}">
      <dsp:nvSpPr>
        <dsp:cNvPr id="0" name=""/>
        <dsp:cNvSpPr/>
      </dsp:nvSpPr>
      <dsp:spPr>
        <a:xfrm>
          <a:off x="4617504" y="1959854"/>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Architecture</a:t>
          </a:r>
          <a:endParaRPr lang="en-US" sz="1200" kern="1200"/>
        </a:p>
      </dsp:txBody>
      <dsp:txXfrm>
        <a:off x="4617504" y="1959854"/>
        <a:ext cx="1309570" cy="523828"/>
      </dsp:txXfrm>
    </dsp:sp>
    <dsp:sp modelId="{C7C8A373-F241-4DC2-A36B-491EED6F64B4}">
      <dsp:nvSpPr>
        <dsp:cNvPr id="0" name=""/>
        <dsp:cNvSpPr/>
      </dsp:nvSpPr>
      <dsp:spPr>
        <a:xfrm>
          <a:off x="256635" y="2811074"/>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2FC71-1B50-4FC4-BADB-AB05C627759E}">
      <dsp:nvSpPr>
        <dsp:cNvPr id="0" name=""/>
        <dsp:cNvSpPr/>
      </dsp:nvSpPr>
      <dsp:spPr>
        <a:xfrm>
          <a:off x="426879" y="2981318"/>
          <a:ext cx="458349" cy="45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0E75EA-9B4E-4927-9744-2FCB7E104509}">
      <dsp:nvSpPr>
        <dsp:cNvPr id="0" name=""/>
        <dsp:cNvSpPr/>
      </dsp:nvSpPr>
      <dsp:spPr>
        <a:xfrm>
          <a:off x="1269" y="3858731"/>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Cloud Computing in IoT (Fog/Edge Computing)</a:t>
          </a:r>
          <a:endParaRPr lang="en-US" sz="1200" kern="1200"/>
        </a:p>
      </dsp:txBody>
      <dsp:txXfrm>
        <a:off x="1269" y="3858731"/>
        <a:ext cx="1309570" cy="523828"/>
      </dsp:txXfrm>
    </dsp:sp>
    <dsp:sp modelId="{C8AF2816-5D71-4C09-85F3-2CE90BDA6873}">
      <dsp:nvSpPr>
        <dsp:cNvPr id="0" name=""/>
        <dsp:cNvSpPr/>
      </dsp:nvSpPr>
      <dsp:spPr>
        <a:xfrm>
          <a:off x="1795380" y="2811074"/>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219A3-A421-4052-98DB-0EF66F02987D}">
      <dsp:nvSpPr>
        <dsp:cNvPr id="0" name=""/>
        <dsp:cNvSpPr/>
      </dsp:nvSpPr>
      <dsp:spPr>
        <a:xfrm>
          <a:off x="1965624" y="2981318"/>
          <a:ext cx="458349" cy="45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AF2674-E193-45C2-81A6-2864F7D36F73}">
      <dsp:nvSpPr>
        <dsp:cNvPr id="0" name=""/>
        <dsp:cNvSpPr/>
      </dsp:nvSpPr>
      <dsp:spPr>
        <a:xfrm>
          <a:off x="1540014" y="3858731"/>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Getting Started with IoT</a:t>
          </a:r>
          <a:endParaRPr lang="en-US" sz="1200" kern="1200"/>
        </a:p>
      </dsp:txBody>
      <dsp:txXfrm>
        <a:off x="1540014" y="3858731"/>
        <a:ext cx="1309570" cy="523828"/>
      </dsp:txXfrm>
    </dsp:sp>
    <dsp:sp modelId="{50B05F8D-2ADD-4685-97C1-8ECDF337DF14}">
      <dsp:nvSpPr>
        <dsp:cNvPr id="0" name=""/>
        <dsp:cNvSpPr/>
      </dsp:nvSpPr>
      <dsp:spPr>
        <a:xfrm>
          <a:off x="3334125" y="2811074"/>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5E65C-3693-49B1-9B59-C746980F938D}">
      <dsp:nvSpPr>
        <dsp:cNvPr id="0" name=""/>
        <dsp:cNvSpPr/>
      </dsp:nvSpPr>
      <dsp:spPr>
        <a:xfrm>
          <a:off x="3504369" y="2981318"/>
          <a:ext cx="458349" cy="45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BAB910-7B90-4A69-BF74-C92B1573C650}">
      <dsp:nvSpPr>
        <dsp:cNvPr id="0" name=""/>
        <dsp:cNvSpPr/>
      </dsp:nvSpPr>
      <dsp:spPr>
        <a:xfrm>
          <a:off x="3078759" y="3858731"/>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Future Trends</a:t>
          </a:r>
          <a:endParaRPr lang="en-US" sz="1200" kern="1200"/>
        </a:p>
      </dsp:txBody>
      <dsp:txXfrm>
        <a:off x="3078759" y="3858731"/>
        <a:ext cx="1309570" cy="523828"/>
      </dsp:txXfrm>
    </dsp:sp>
    <dsp:sp modelId="{47B0DE67-1E62-4799-9ECB-8F65C824D495}">
      <dsp:nvSpPr>
        <dsp:cNvPr id="0" name=""/>
        <dsp:cNvSpPr/>
      </dsp:nvSpPr>
      <dsp:spPr>
        <a:xfrm>
          <a:off x="4872870" y="2811074"/>
          <a:ext cx="798837" cy="798837"/>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27B52-1486-4F56-B046-E964793FD955}">
      <dsp:nvSpPr>
        <dsp:cNvPr id="0" name=""/>
        <dsp:cNvSpPr/>
      </dsp:nvSpPr>
      <dsp:spPr>
        <a:xfrm>
          <a:off x="5043114" y="2981318"/>
          <a:ext cx="458349" cy="458349"/>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4E46D2-D6D7-4EF0-8EEA-3577A046885D}">
      <dsp:nvSpPr>
        <dsp:cNvPr id="0" name=""/>
        <dsp:cNvSpPr/>
      </dsp:nvSpPr>
      <dsp:spPr>
        <a:xfrm>
          <a:off x="4617504" y="3858731"/>
          <a:ext cx="1309570" cy="52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IN" sz="1200" kern="1200"/>
            <a:t>Careers in IoT</a:t>
          </a:r>
          <a:endParaRPr lang="en-US" sz="1200" kern="1200"/>
        </a:p>
      </dsp:txBody>
      <dsp:txXfrm>
        <a:off x="4617504" y="3858731"/>
        <a:ext cx="1309570" cy="5238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1548C-7817-4EA4-9217-5E1D53EEAFDF}">
      <dsp:nvSpPr>
        <dsp:cNvPr id="0" name=""/>
        <dsp:cNvSpPr/>
      </dsp:nvSpPr>
      <dsp:spPr>
        <a:xfrm>
          <a:off x="404043" y="1146056"/>
          <a:ext cx="658125" cy="65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45C3FB-597A-4DF3-BED5-5F31A1351439}">
      <dsp:nvSpPr>
        <dsp:cNvPr id="0" name=""/>
        <dsp:cNvSpPr/>
      </dsp:nvSpPr>
      <dsp:spPr>
        <a:xfrm>
          <a:off x="185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Medical and Healthcare</a:t>
          </a:r>
          <a:endParaRPr lang="en-US" sz="1500" kern="1200" dirty="0"/>
        </a:p>
      </dsp:txBody>
      <dsp:txXfrm>
        <a:off x="1856" y="2029834"/>
        <a:ext cx="1462500" cy="585000"/>
      </dsp:txXfrm>
    </dsp:sp>
    <dsp:sp modelId="{C8BD256A-A354-494B-B693-928DAC735B1D}">
      <dsp:nvSpPr>
        <dsp:cNvPr id="0" name=""/>
        <dsp:cNvSpPr/>
      </dsp:nvSpPr>
      <dsp:spPr>
        <a:xfrm>
          <a:off x="2122481" y="1146056"/>
          <a:ext cx="658125" cy="65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515A84-6326-4F60-B999-3D26F95D6B25}">
      <dsp:nvSpPr>
        <dsp:cNvPr id="0" name=""/>
        <dsp:cNvSpPr/>
      </dsp:nvSpPr>
      <dsp:spPr>
        <a:xfrm>
          <a:off x="172029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Transportation and Logistics</a:t>
          </a:r>
          <a:endParaRPr lang="en-US" sz="1500" kern="1200" dirty="0"/>
        </a:p>
      </dsp:txBody>
      <dsp:txXfrm>
        <a:off x="1720293" y="2029834"/>
        <a:ext cx="1462500" cy="585000"/>
      </dsp:txXfrm>
    </dsp:sp>
    <dsp:sp modelId="{E3762FB2-9677-4E93-8B99-87316803A429}">
      <dsp:nvSpPr>
        <dsp:cNvPr id="0" name=""/>
        <dsp:cNvSpPr/>
      </dsp:nvSpPr>
      <dsp:spPr>
        <a:xfrm>
          <a:off x="3840918" y="1146056"/>
          <a:ext cx="658125" cy="65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69D66D-1501-483B-B090-7701CB90626A}">
      <dsp:nvSpPr>
        <dsp:cNvPr id="0" name=""/>
        <dsp:cNvSpPr/>
      </dsp:nvSpPr>
      <dsp:spPr>
        <a:xfrm>
          <a:off x="3438731"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V2X Communications</a:t>
          </a:r>
          <a:endParaRPr lang="en-US" sz="1500" kern="1200" dirty="0"/>
        </a:p>
      </dsp:txBody>
      <dsp:txXfrm>
        <a:off x="3438731" y="2029834"/>
        <a:ext cx="1462500" cy="585000"/>
      </dsp:txXfrm>
    </dsp:sp>
    <dsp:sp modelId="{68A2F0DF-4FDC-4C08-A714-1888AB937E24}">
      <dsp:nvSpPr>
        <dsp:cNvPr id="0" name=""/>
        <dsp:cNvSpPr/>
      </dsp:nvSpPr>
      <dsp:spPr>
        <a:xfrm>
          <a:off x="5559356" y="1146056"/>
          <a:ext cx="658125" cy="6581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652CAF-F0E0-4CF4-8D34-4A07F4D54000}">
      <dsp:nvSpPr>
        <dsp:cNvPr id="0" name=""/>
        <dsp:cNvSpPr/>
      </dsp:nvSpPr>
      <dsp:spPr>
        <a:xfrm>
          <a:off x="5157168"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Communications</a:t>
          </a:r>
          <a:endParaRPr lang="en-US" sz="1500" kern="1200" dirty="0"/>
        </a:p>
      </dsp:txBody>
      <dsp:txXfrm>
        <a:off x="5157168" y="2029834"/>
        <a:ext cx="1462500" cy="585000"/>
      </dsp:txXfrm>
    </dsp:sp>
    <dsp:sp modelId="{CFDA6412-424A-4543-8932-3DC202163BC3}">
      <dsp:nvSpPr>
        <dsp:cNvPr id="0" name=""/>
        <dsp:cNvSpPr/>
      </dsp:nvSpPr>
      <dsp:spPr>
        <a:xfrm>
          <a:off x="7277793" y="1146056"/>
          <a:ext cx="658125" cy="6581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1C293-986C-4B40-95AC-96932B71BF97}">
      <dsp:nvSpPr>
        <dsp:cNvPr id="0" name=""/>
        <dsp:cNvSpPr/>
      </dsp:nvSpPr>
      <dsp:spPr>
        <a:xfrm>
          <a:off x="687560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Building and Home Automation</a:t>
          </a:r>
          <a:endParaRPr lang="en-US" sz="1500" kern="1200" dirty="0"/>
        </a:p>
      </dsp:txBody>
      <dsp:txXfrm>
        <a:off x="6875606" y="2029834"/>
        <a:ext cx="1462500" cy="585000"/>
      </dsp:txXfrm>
    </dsp:sp>
    <dsp:sp modelId="{CA9C020E-0744-41A0-B8B6-BDC8A355468D}">
      <dsp:nvSpPr>
        <dsp:cNvPr id="0" name=""/>
        <dsp:cNvSpPr/>
      </dsp:nvSpPr>
      <dsp:spPr>
        <a:xfrm>
          <a:off x="8996231" y="1146056"/>
          <a:ext cx="658125" cy="6581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E14D97-82D9-4F2C-A082-F062CB8F9148}">
      <dsp:nvSpPr>
        <dsp:cNvPr id="0" name=""/>
        <dsp:cNvSpPr/>
      </dsp:nvSpPr>
      <dsp:spPr>
        <a:xfrm>
          <a:off x="859404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Retail and Supply Chain</a:t>
          </a:r>
          <a:endParaRPr lang="en-US" sz="1500" kern="1200" dirty="0"/>
        </a:p>
      </dsp:txBody>
      <dsp:txXfrm>
        <a:off x="8594043" y="2029834"/>
        <a:ext cx="1462500" cy="58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DF6CD-6FC0-4476-AC5A-57EAA0B15370}">
      <dsp:nvSpPr>
        <dsp:cNvPr id="0" name=""/>
        <dsp:cNvSpPr/>
      </dsp:nvSpPr>
      <dsp:spPr>
        <a:xfrm>
          <a:off x="0" y="0"/>
          <a:ext cx="5038566" cy="158829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IN" sz="5100" kern="1200" dirty="0"/>
            <a:t>Perception</a:t>
          </a:r>
        </a:p>
      </dsp:txBody>
      <dsp:txXfrm>
        <a:off x="46520" y="46520"/>
        <a:ext cx="3324672" cy="1495253"/>
      </dsp:txXfrm>
    </dsp:sp>
    <dsp:sp modelId="{A14EA157-BF3A-4A1A-A88C-A7587E63ADAA}">
      <dsp:nvSpPr>
        <dsp:cNvPr id="0" name=""/>
        <dsp:cNvSpPr/>
      </dsp:nvSpPr>
      <dsp:spPr>
        <a:xfrm>
          <a:off x="444579" y="1853009"/>
          <a:ext cx="5038566" cy="158829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IN" sz="5100" kern="1200" dirty="0"/>
            <a:t>Network</a:t>
          </a:r>
        </a:p>
      </dsp:txBody>
      <dsp:txXfrm>
        <a:off x="491099" y="1899529"/>
        <a:ext cx="3468555" cy="1495253"/>
      </dsp:txXfrm>
    </dsp:sp>
    <dsp:sp modelId="{50B9A8E9-7B3B-48E1-A9FD-7E4BF0E34159}">
      <dsp:nvSpPr>
        <dsp:cNvPr id="0" name=""/>
        <dsp:cNvSpPr/>
      </dsp:nvSpPr>
      <dsp:spPr>
        <a:xfrm>
          <a:off x="889158" y="3706019"/>
          <a:ext cx="5038566" cy="158829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IN" sz="5100" kern="1200" dirty="0"/>
            <a:t>Application</a:t>
          </a:r>
        </a:p>
      </dsp:txBody>
      <dsp:txXfrm>
        <a:off x="935678" y="3752539"/>
        <a:ext cx="3468555" cy="1495253"/>
      </dsp:txXfrm>
    </dsp:sp>
    <dsp:sp modelId="{87E3416B-BAAA-4278-B1DF-81FDF2EB80DF}">
      <dsp:nvSpPr>
        <dsp:cNvPr id="0" name=""/>
        <dsp:cNvSpPr/>
      </dsp:nvSpPr>
      <dsp:spPr>
        <a:xfrm>
          <a:off x="4006175" y="1204456"/>
          <a:ext cx="1032391" cy="10323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238463" y="1204456"/>
        <a:ext cx="567815" cy="776874"/>
      </dsp:txXfrm>
    </dsp:sp>
    <dsp:sp modelId="{D3A28282-0344-482C-B545-3F36B53B1EC7}">
      <dsp:nvSpPr>
        <dsp:cNvPr id="0" name=""/>
        <dsp:cNvSpPr/>
      </dsp:nvSpPr>
      <dsp:spPr>
        <a:xfrm>
          <a:off x="4450754" y="3046877"/>
          <a:ext cx="1032391" cy="103239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IN" sz="3600" kern="1200"/>
        </a:p>
      </dsp:txBody>
      <dsp:txXfrm>
        <a:off x="4683042" y="3046877"/>
        <a:ext cx="567815" cy="7768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935EA-D1F9-4790-83BC-ADD4F6B3B64D}">
      <dsp:nvSpPr>
        <dsp:cNvPr id="0" name=""/>
        <dsp:cNvSpPr/>
      </dsp:nvSpPr>
      <dsp:spPr>
        <a:xfrm>
          <a:off x="429536" y="860"/>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F0DD0-9E4A-4C9E-95C9-B4231313C237}">
      <dsp:nvSpPr>
        <dsp:cNvPr id="0" name=""/>
        <dsp:cNvSpPr/>
      </dsp:nvSpPr>
      <dsp:spPr>
        <a:xfrm>
          <a:off x="613948" y="185272"/>
          <a:ext cx="496494" cy="496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81B549-BD90-4FF2-89EF-FA655DBDAF6E}">
      <dsp:nvSpPr>
        <dsp:cNvPr id="0" name=""/>
        <dsp:cNvSpPr/>
      </dsp:nvSpPr>
      <dsp:spPr>
        <a:xfrm>
          <a:off x="152918" y="1135704"/>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RFID</a:t>
          </a:r>
          <a:endParaRPr lang="en-US" sz="1500" kern="1200"/>
        </a:p>
      </dsp:txBody>
      <dsp:txXfrm>
        <a:off x="152918" y="1135704"/>
        <a:ext cx="1418554" cy="567421"/>
      </dsp:txXfrm>
    </dsp:sp>
    <dsp:sp modelId="{6701670D-DD03-4021-AE14-ACF4417D3683}">
      <dsp:nvSpPr>
        <dsp:cNvPr id="0" name=""/>
        <dsp:cNvSpPr/>
      </dsp:nvSpPr>
      <dsp:spPr>
        <a:xfrm>
          <a:off x="2096338" y="860"/>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726EF-3649-4E28-964E-E5A6734F6D61}">
      <dsp:nvSpPr>
        <dsp:cNvPr id="0" name=""/>
        <dsp:cNvSpPr/>
      </dsp:nvSpPr>
      <dsp:spPr>
        <a:xfrm>
          <a:off x="2280750" y="185272"/>
          <a:ext cx="496494" cy="4964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6D7D03-1DAF-4DAF-A491-C4DDD9CD9738}">
      <dsp:nvSpPr>
        <dsp:cNvPr id="0" name=""/>
        <dsp:cNvSpPr/>
      </dsp:nvSpPr>
      <dsp:spPr>
        <a:xfrm>
          <a:off x="1819720" y="1135704"/>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Infrared</a:t>
          </a:r>
          <a:endParaRPr lang="en-US" sz="1500" kern="1200"/>
        </a:p>
      </dsp:txBody>
      <dsp:txXfrm>
        <a:off x="1819720" y="1135704"/>
        <a:ext cx="1418554" cy="567421"/>
      </dsp:txXfrm>
    </dsp:sp>
    <dsp:sp modelId="{5873C6E1-5475-4B30-9D46-B8370E5E2DEF}">
      <dsp:nvSpPr>
        <dsp:cNvPr id="0" name=""/>
        <dsp:cNvSpPr/>
      </dsp:nvSpPr>
      <dsp:spPr>
        <a:xfrm>
          <a:off x="3763139" y="860"/>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8D92CF-7444-45EB-95EB-8F5CEDE28DB0}">
      <dsp:nvSpPr>
        <dsp:cNvPr id="0" name=""/>
        <dsp:cNvSpPr/>
      </dsp:nvSpPr>
      <dsp:spPr>
        <a:xfrm>
          <a:off x="3947552" y="185272"/>
          <a:ext cx="496494" cy="4964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72A562-189A-477C-8CE4-4F49E7CC2857}">
      <dsp:nvSpPr>
        <dsp:cNvPr id="0" name=""/>
        <dsp:cNvSpPr/>
      </dsp:nvSpPr>
      <dsp:spPr>
        <a:xfrm>
          <a:off x="3486521" y="1135704"/>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Cameras</a:t>
          </a:r>
          <a:endParaRPr lang="en-US" sz="1500" kern="1200"/>
        </a:p>
      </dsp:txBody>
      <dsp:txXfrm>
        <a:off x="3486521" y="1135704"/>
        <a:ext cx="1418554" cy="567421"/>
      </dsp:txXfrm>
    </dsp:sp>
    <dsp:sp modelId="{2CC68A0C-13BC-4ED2-BB94-62D2C4DED7A3}">
      <dsp:nvSpPr>
        <dsp:cNvPr id="0" name=""/>
        <dsp:cNvSpPr/>
      </dsp:nvSpPr>
      <dsp:spPr>
        <a:xfrm>
          <a:off x="5429941" y="860"/>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01A4F-C619-4235-A55A-B55612E3D7D0}">
      <dsp:nvSpPr>
        <dsp:cNvPr id="0" name=""/>
        <dsp:cNvSpPr/>
      </dsp:nvSpPr>
      <dsp:spPr>
        <a:xfrm>
          <a:off x="5614353" y="185272"/>
          <a:ext cx="496494" cy="4964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BB9DFD-559F-4EA6-8EF6-78E9FEC20E0A}">
      <dsp:nvSpPr>
        <dsp:cNvPr id="0" name=""/>
        <dsp:cNvSpPr/>
      </dsp:nvSpPr>
      <dsp:spPr>
        <a:xfrm>
          <a:off x="5153323" y="1135704"/>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Neural</a:t>
          </a:r>
          <a:endParaRPr lang="en-US" sz="1500" kern="1200"/>
        </a:p>
      </dsp:txBody>
      <dsp:txXfrm>
        <a:off x="5153323" y="1135704"/>
        <a:ext cx="1418554" cy="567421"/>
      </dsp:txXfrm>
    </dsp:sp>
    <dsp:sp modelId="{9117ACBD-4388-4665-A535-96E4738FDAD6}">
      <dsp:nvSpPr>
        <dsp:cNvPr id="0" name=""/>
        <dsp:cNvSpPr/>
      </dsp:nvSpPr>
      <dsp:spPr>
        <a:xfrm>
          <a:off x="2061758" y="1748639"/>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21BD6-C640-4E33-B417-4D03A05DA849}">
      <dsp:nvSpPr>
        <dsp:cNvPr id="0" name=""/>
        <dsp:cNvSpPr/>
      </dsp:nvSpPr>
      <dsp:spPr>
        <a:xfrm>
          <a:off x="2246168" y="1933051"/>
          <a:ext cx="496494" cy="4964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769FAB-34EC-4533-81A2-62A1E70BDAFA}">
      <dsp:nvSpPr>
        <dsp:cNvPr id="0" name=""/>
        <dsp:cNvSpPr/>
      </dsp:nvSpPr>
      <dsp:spPr>
        <a:xfrm>
          <a:off x="1785135" y="28834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Medical</a:t>
          </a:r>
          <a:endParaRPr lang="en-US" sz="1500" kern="1200"/>
        </a:p>
      </dsp:txBody>
      <dsp:txXfrm>
        <a:off x="1785135" y="2883482"/>
        <a:ext cx="1418554" cy="567421"/>
      </dsp:txXfrm>
    </dsp:sp>
    <dsp:sp modelId="{7F2F9D2E-6E39-447C-BB12-586CD2F23DBB}">
      <dsp:nvSpPr>
        <dsp:cNvPr id="0" name=""/>
        <dsp:cNvSpPr/>
      </dsp:nvSpPr>
      <dsp:spPr>
        <a:xfrm>
          <a:off x="3728560" y="1748639"/>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29322-29E8-4F03-9FE2-2DB669F0D7BC}">
      <dsp:nvSpPr>
        <dsp:cNvPr id="0" name=""/>
        <dsp:cNvSpPr/>
      </dsp:nvSpPr>
      <dsp:spPr>
        <a:xfrm>
          <a:off x="3912970" y="1933051"/>
          <a:ext cx="496494" cy="4964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0A8EE6-C5AE-4DBC-910F-7295742104C4}">
      <dsp:nvSpPr>
        <dsp:cNvPr id="0" name=""/>
        <dsp:cNvSpPr/>
      </dsp:nvSpPr>
      <dsp:spPr>
        <a:xfrm>
          <a:off x="3451937" y="28834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a:t>Environmental</a:t>
          </a:r>
          <a:endParaRPr lang="en-US" sz="1500" kern="1200"/>
        </a:p>
      </dsp:txBody>
      <dsp:txXfrm>
        <a:off x="3451937" y="2883482"/>
        <a:ext cx="1418554" cy="567421"/>
      </dsp:txXfrm>
    </dsp:sp>
    <dsp:sp modelId="{D81C6017-5DF3-4FEA-914D-1F8136F9F2E7}">
      <dsp:nvSpPr>
        <dsp:cNvPr id="0" name=""/>
        <dsp:cNvSpPr/>
      </dsp:nvSpPr>
      <dsp:spPr>
        <a:xfrm>
          <a:off x="418082" y="1814696"/>
          <a:ext cx="865318" cy="86531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CDE36-9A0D-4A42-BC31-4501A896ED30}">
      <dsp:nvSpPr>
        <dsp:cNvPr id="0" name=""/>
        <dsp:cNvSpPr/>
      </dsp:nvSpPr>
      <dsp:spPr>
        <a:xfrm>
          <a:off x="602492" y="1999108"/>
          <a:ext cx="496494" cy="4964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E8E929-3516-49EE-99B7-B962D7E9DB0A}">
      <dsp:nvSpPr>
        <dsp:cNvPr id="0" name=""/>
        <dsp:cNvSpPr/>
      </dsp:nvSpPr>
      <dsp:spPr>
        <a:xfrm>
          <a:off x="141456" y="294954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IN" sz="1500" kern="1200" dirty="0"/>
            <a:t>Chemical/Bio</a:t>
          </a:r>
          <a:endParaRPr lang="en-US" sz="1500" kern="1200" dirty="0"/>
        </a:p>
      </dsp:txBody>
      <dsp:txXfrm>
        <a:off x="141456" y="2949542"/>
        <a:ext cx="1418554" cy="5674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39C7F-BBF2-4B4E-BF39-E804CC02E924}">
      <dsp:nvSpPr>
        <dsp:cNvPr id="0" name=""/>
        <dsp:cNvSpPr/>
      </dsp:nvSpPr>
      <dsp:spPr>
        <a:xfrm>
          <a:off x="404043" y="1146056"/>
          <a:ext cx="658125" cy="65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619B0-3E38-4EA8-9174-8129DECA14F9}">
      <dsp:nvSpPr>
        <dsp:cNvPr id="0" name=""/>
        <dsp:cNvSpPr/>
      </dsp:nvSpPr>
      <dsp:spPr>
        <a:xfrm>
          <a:off x="185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Interoperability &amp; Programming Abstraction</a:t>
          </a:r>
          <a:endParaRPr lang="en-US" sz="1500" kern="1200"/>
        </a:p>
      </dsp:txBody>
      <dsp:txXfrm>
        <a:off x="1856" y="2029834"/>
        <a:ext cx="1462500" cy="585000"/>
      </dsp:txXfrm>
    </dsp:sp>
    <dsp:sp modelId="{919D7FBB-ADDC-4DCF-88D5-D999A502BF76}">
      <dsp:nvSpPr>
        <dsp:cNvPr id="0" name=""/>
        <dsp:cNvSpPr/>
      </dsp:nvSpPr>
      <dsp:spPr>
        <a:xfrm>
          <a:off x="2122481" y="1146056"/>
          <a:ext cx="658125" cy="65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AB0D8C-9E97-46A5-9BA3-4DB235F36BA2}">
      <dsp:nvSpPr>
        <dsp:cNvPr id="0" name=""/>
        <dsp:cNvSpPr/>
      </dsp:nvSpPr>
      <dsp:spPr>
        <a:xfrm>
          <a:off x="172029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Device Discovery and Management</a:t>
          </a:r>
          <a:endParaRPr lang="en-US" sz="1500" kern="1200"/>
        </a:p>
      </dsp:txBody>
      <dsp:txXfrm>
        <a:off x="1720293" y="2029834"/>
        <a:ext cx="1462500" cy="585000"/>
      </dsp:txXfrm>
    </dsp:sp>
    <dsp:sp modelId="{612255EF-6C19-4DF7-BDB4-699F8F51674E}">
      <dsp:nvSpPr>
        <dsp:cNvPr id="0" name=""/>
        <dsp:cNvSpPr/>
      </dsp:nvSpPr>
      <dsp:spPr>
        <a:xfrm>
          <a:off x="3840918" y="1146056"/>
          <a:ext cx="658125" cy="65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3068EE-785A-4957-BFE7-694828A33DD0}">
      <dsp:nvSpPr>
        <dsp:cNvPr id="0" name=""/>
        <dsp:cNvSpPr/>
      </dsp:nvSpPr>
      <dsp:spPr>
        <a:xfrm>
          <a:off x="3438731"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Scalability</a:t>
          </a:r>
          <a:endParaRPr lang="en-US" sz="1500" kern="1200"/>
        </a:p>
      </dsp:txBody>
      <dsp:txXfrm>
        <a:off x="3438731" y="2029834"/>
        <a:ext cx="1462500" cy="585000"/>
      </dsp:txXfrm>
    </dsp:sp>
    <dsp:sp modelId="{5BB3526F-3E6C-4530-86E9-BE42173B3C85}">
      <dsp:nvSpPr>
        <dsp:cNvPr id="0" name=""/>
        <dsp:cNvSpPr/>
      </dsp:nvSpPr>
      <dsp:spPr>
        <a:xfrm>
          <a:off x="5559356" y="1146056"/>
          <a:ext cx="658125" cy="6581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ED6C2C-88C2-4121-BE49-F016342B5609}">
      <dsp:nvSpPr>
        <dsp:cNvPr id="0" name=""/>
        <dsp:cNvSpPr/>
      </dsp:nvSpPr>
      <dsp:spPr>
        <a:xfrm>
          <a:off x="5157168"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Big Data Analytics</a:t>
          </a:r>
          <a:endParaRPr lang="en-US" sz="1500" kern="1200"/>
        </a:p>
      </dsp:txBody>
      <dsp:txXfrm>
        <a:off x="5157168" y="2029834"/>
        <a:ext cx="1462500" cy="585000"/>
      </dsp:txXfrm>
    </dsp:sp>
    <dsp:sp modelId="{1C4A7DDA-D55E-4C33-8832-627F58C3A32A}">
      <dsp:nvSpPr>
        <dsp:cNvPr id="0" name=""/>
        <dsp:cNvSpPr/>
      </dsp:nvSpPr>
      <dsp:spPr>
        <a:xfrm>
          <a:off x="7277793" y="1146056"/>
          <a:ext cx="658125" cy="6581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F40A27-5A6A-4875-A2AC-C0BCE1D8D724}">
      <dsp:nvSpPr>
        <dsp:cNvPr id="0" name=""/>
        <dsp:cNvSpPr/>
      </dsp:nvSpPr>
      <dsp:spPr>
        <a:xfrm>
          <a:off x="687560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Security and Privacy</a:t>
          </a:r>
          <a:endParaRPr lang="en-US" sz="1500" kern="1200"/>
        </a:p>
      </dsp:txBody>
      <dsp:txXfrm>
        <a:off x="6875606" y="2029834"/>
        <a:ext cx="1462500" cy="585000"/>
      </dsp:txXfrm>
    </dsp:sp>
    <dsp:sp modelId="{41D85EDF-3832-4C48-8B0A-50AEE310FD8F}">
      <dsp:nvSpPr>
        <dsp:cNvPr id="0" name=""/>
        <dsp:cNvSpPr/>
      </dsp:nvSpPr>
      <dsp:spPr>
        <a:xfrm>
          <a:off x="8996231" y="1146056"/>
          <a:ext cx="658125" cy="6581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E839FA-DF03-4BA2-8B09-40A7CCE7BBD6}">
      <dsp:nvSpPr>
        <dsp:cNvPr id="0" name=""/>
        <dsp:cNvSpPr/>
      </dsp:nvSpPr>
      <dsp:spPr>
        <a:xfrm>
          <a:off x="859404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Cloud Services</a:t>
          </a:r>
          <a:endParaRPr lang="en-US" sz="1500" kern="1200"/>
        </a:p>
      </dsp:txBody>
      <dsp:txXfrm>
        <a:off x="8594043" y="2029834"/>
        <a:ext cx="1462500" cy="58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642B6-AD1F-46FF-A066-2F72BCB25192}">
      <dsp:nvSpPr>
        <dsp:cNvPr id="0" name=""/>
        <dsp:cNvSpPr/>
      </dsp:nvSpPr>
      <dsp:spPr>
        <a:xfrm>
          <a:off x="4465081" y="1749647"/>
          <a:ext cx="1128236" cy="1128236"/>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IN" sz="3600" kern="1200" dirty="0"/>
            <a:t>IoT</a:t>
          </a:r>
        </a:p>
      </dsp:txBody>
      <dsp:txXfrm>
        <a:off x="4520157" y="1804723"/>
        <a:ext cx="1018084" cy="1018084"/>
      </dsp:txXfrm>
    </dsp:sp>
    <dsp:sp modelId="{7536AC72-C9A8-466D-BAF1-15168E7BDEC3}">
      <dsp:nvSpPr>
        <dsp:cNvPr id="0" name=""/>
        <dsp:cNvSpPr/>
      </dsp:nvSpPr>
      <dsp:spPr>
        <a:xfrm rot="16200000">
          <a:off x="4633494" y="1353942"/>
          <a:ext cx="791410" cy="0"/>
        </a:xfrm>
        <a:custGeom>
          <a:avLst/>
          <a:gdLst/>
          <a:ahLst/>
          <a:cxnLst/>
          <a:rect l="0" t="0" r="0" b="0"/>
          <a:pathLst>
            <a:path>
              <a:moveTo>
                <a:pt x="0" y="0"/>
              </a:moveTo>
              <a:lnTo>
                <a:pt x="79141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A211FE-5C94-4158-881C-7F0AA5FC20E7}">
      <dsp:nvSpPr>
        <dsp:cNvPr id="0" name=""/>
        <dsp:cNvSpPr/>
      </dsp:nvSpPr>
      <dsp:spPr>
        <a:xfrm>
          <a:off x="4651240" y="202318"/>
          <a:ext cx="755918" cy="755918"/>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Any Time</a:t>
          </a:r>
        </a:p>
      </dsp:txBody>
      <dsp:txXfrm>
        <a:off x="4688141" y="239219"/>
        <a:ext cx="682116" cy="682116"/>
      </dsp:txXfrm>
    </dsp:sp>
    <dsp:sp modelId="{EF95AF66-C787-4B9E-8B18-BA0E94EBE2F6}">
      <dsp:nvSpPr>
        <dsp:cNvPr id="0" name=""/>
        <dsp:cNvSpPr/>
      </dsp:nvSpPr>
      <dsp:spPr>
        <a:xfrm rot="1800000">
          <a:off x="5550066" y="2800877"/>
          <a:ext cx="645670" cy="0"/>
        </a:xfrm>
        <a:custGeom>
          <a:avLst/>
          <a:gdLst/>
          <a:ahLst/>
          <a:cxnLst/>
          <a:rect l="0" t="0" r="0" b="0"/>
          <a:pathLst>
            <a:path>
              <a:moveTo>
                <a:pt x="0" y="0"/>
              </a:moveTo>
              <a:lnTo>
                <a:pt x="64567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C2A102-3BA8-48CD-92AA-8B12CEEDFBC1}">
      <dsp:nvSpPr>
        <dsp:cNvPr id="0" name=""/>
        <dsp:cNvSpPr/>
      </dsp:nvSpPr>
      <dsp:spPr>
        <a:xfrm>
          <a:off x="6152485" y="2802550"/>
          <a:ext cx="755918" cy="755918"/>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IN" sz="1900" kern="1200" dirty="0"/>
            <a:t>Any Place</a:t>
          </a:r>
        </a:p>
      </dsp:txBody>
      <dsp:txXfrm>
        <a:off x="6189386" y="2839451"/>
        <a:ext cx="682116" cy="682116"/>
      </dsp:txXfrm>
    </dsp:sp>
    <dsp:sp modelId="{91A08951-3238-45E1-A018-5B9160665050}">
      <dsp:nvSpPr>
        <dsp:cNvPr id="0" name=""/>
        <dsp:cNvSpPr/>
      </dsp:nvSpPr>
      <dsp:spPr>
        <a:xfrm rot="9000000">
          <a:off x="3862662" y="2800877"/>
          <a:ext cx="645670" cy="0"/>
        </a:xfrm>
        <a:custGeom>
          <a:avLst/>
          <a:gdLst/>
          <a:ahLst/>
          <a:cxnLst/>
          <a:rect l="0" t="0" r="0" b="0"/>
          <a:pathLst>
            <a:path>
              <a:moveTo>
                <a:pt x="0" y="0"/>
              </a:moveTo>
              <a:lnTo>
                <a:pt x="645670"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AB7CB-08E5-496C-8815-55D4B21A62F7}">
      <dsp:nvSpPr>
        <dsp:cNvPr id="0" name=""/>
        <dsp:cNvSpPr/>
      </dsp:nvSpPr>
      <dsp:spPr>
        <a:xfrm>
          <a:off x="3149995" y="2802550"/>
          <a:ext cx="755918" cy="755918"/>
        </a:xfrm>
        <a:prstGeom prst="round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8260" tIns="48260" rIns="48260" bIns="48260" numCol="1" spcCol="1270" anchor="ctr" anchorCtr="0">
          <a:noAutofit/>
        </a:bodyPr>
        <a:lstStyle/>
        <a:p>
          <a:pPr marL="0" lvl="0" indent="0" algn="ctr" defTabSz="844550">
            <a:lnSpc>
              <a:spcPct val="90000"/>
            </a:lnSpc>
            <a:spcBef>
              <a:spcPct val="0"/>
            </a:spcBef>
            <a:spcAft>
              <a:spcPct val="35000"/>
            </a:spcAft>
            <a:buNone/>
          </a:pPr>
          <a:r>
            <a:rPr lang="en-IN" sz="1900" kern="1200" dirty="0"/>
            <a:t>Any Thing</a:t>
          </a:r>
        </a:p>
      </dsp:txBody>
      <dsp:txXfrm>
        <a:off x="3186896" y="2839451"/>
        <a:ext cx="682116" cy="682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B4BDB-8611-4554-B092-4D2BABF21C7B}">
      <dsp:nvSpPr>
        <dsp:cNvPr id="0" name=""/>
        <dsp:cNvSpPr/>
      </dsp:nvSpPr>
      <dsp:spPr>
        <a:xfrm>
          <a:off x="0" y="646"/>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A5655-212B-4603-B099-779C4F15EA17}">
      <dsp:nvSpPr>
        <dsp:cNvPr id="0" name=""/>
        <dsp:cNvSpPr/>
      </dsp:nvSpPr>
      <dsp:spPr>
        <a:xfrm>
          <a:off x="457506" y="340940"/>
          <a:ext cx="831830" cy="831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CA1D69-11B1-4C78-8666-EAE2D382D5F4}">
      <dsp:nvSpPr>
        <dsp:cNvPr id="0" name=""/>
        <dsp:cNvSpPr/>
      </dsp:nvSpPr>
      <dsp:spPr>
        <a:xfrm>
          <a:off x="1746843" y="646"/>
          <a:ext cx="2667754"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90000"/>
            </a:lnSpc>
            <a:spcBef>
              <a:spcPct val="0"/>
            </a:spcBef>
            <a:spcAft>
              <a:spcPct val="35000"/>
            </a:spcAft>
            <a:buNone/>
          </a:pPr>
          <a:r>
            <a:rPr lang="en-IN" sz="2500" kern="1200"/>
            <a:t>Connect</a:t>
          </a:r>
          <a:endParaRPr lang="en-US" sz="2500" kern="1200"/>
        </a:p>
      </dsp:txBody>
      <dsp:txXfrm>
        <a:off x="1746843" y="646"/>
        <a:ext cx="2667754" cy="1512418"/>
      </dsp:txXfrm>
    </dsp:sp>
    <dsp:sp modelId="{00E1AE75-97AE-4F5C-A61C-DD1C70231283}">
      <dsp:nvSpPr>
        <dsp:cNvPr id="0" name=""/>
        <dsp:cNvSpPr/>
      </dsp:nvSpPr>
      <dsp:spPr>
        <a:xfrm>
          <a:off x="4414598" y="646"/>
          <a:ext cx="1513745"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577850">
            <a:lnSpc>
              <a:spcPct val="90000"/>
            </a:lnSpc>
            <a:spcBef>
              <a:spcPct val="0"/>
            </a:spcBef>
            <a:spcAft>
              <a:spcPct val="35000"/>
            </a:spcAft>
            <a:buNone/>
          </a:pPr>
          <a:r>
            <a:rPr lang="en-IN" sz="1300" kern="1200"/>
            <a:t>Device Virtualization</a:t>
          </a:r>
          <a:endParaRPr lang="en-US" sz="1300" kern="1200"/>
        </a:p>
        <a:p>
          <a:pPr marL="0" lvl="0" indent="0" algn="l" defTabSz="577850">
            <a:lnSpc>
              <a:spcPct val="90000"/>
            </a:lnSpc>
            <a:spcBef>
              <a:spcPct val="0"/>
            </a:spcBef>
            <a:spcAft>
              <a:spcPct val="35000"/>
            </a:spcAft>
            <a:buNone/>
          </a:pPr>
          <a:r>
            <a:rPr lang="en-IN" sz="1300" kern="1200"/>
            <a:t>High Speed Messaging</a:t>
          </a:r>
          <a:endParaRPr lang="en-US" sz="1300" kern="1200"/>
        </a:p>
        <a:p>
          <a:pPr marL="0" lvl="0" indent="0" algn="l" defTabSz="577850">
            <a:lnSpc>
              <a:spcPct val="90000"/>
            </a:lnSpc>
            <a:spcBef>
              <a:spcPct val="0"/>
            </a:spcBef>
            <a:spcAft>
              <a:spcPct val="35000"/>
            </a:spcAft>
            <a:buNone/>
          </a:pPr>
          <a:r>
            <a:rPr lang="en-IN" sz="1300" kern="1200"/>
            <a:t>Endpoint Management</a:t>
          </a:r>
          <a:endParaRPr lang="en-US" sz="1300" kern="1200"/>
        </a:p>
      </dsp:txBody>
      <dsp:txXfrm>
        <a:off x="4414598" y="646"/>
        <a:ext cx="1513745" cy="1512418"/>
      </dsp:txXfrm>
    </dsp:sp>
    <dsp:sp modelId="{E3D224BA-D1F7-44D7-91AF-A7542F55C4A3}">
      <dsp:nvSpPr>
        <dsp:cNvPr id="0" name=""/>
        <dsp:cNvSpPr/>
      </dsp:nvSpPr>
      <dsp:spPr>
        <a:xfrm>
          <a:off x="0" y="1891169"/>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11692-B7C3-48D2-81A4-D2B60D2D7A46}">
      <dsp:nvSpPr>
        <dsp:cNvPr id="0" name=""/>
        <dsp:cNvSpPr/>
      </dsp:nvSpPr>
      <dsp:spPr>
        <a:xfrm>
          <a:off x="457506" y="2231463"/>
          <a:ext cx="831830" cy="831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8E831-0DCE-4C15-A3C8-86F215A6B840}">
      <dsp:nvSpPr>
        <dsp:cNvPr id="0" name=""/>
        <dsp:cNvSpPr/>
      </dsp:nvSpPr>
      <dsp:spPr>
        <a:xfrm>
          <a:off x="1746843" y="1891169"/>
          <a:ext cx="2667754"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90000"/>
            </a:lnSpc>
            <a:spcBef>
              <a:spcPct val="0"/>
            </a:spcBef>
            <a:spcAft>
              <a:spcPct val="35000"/>
            </a:spcAft>
            <a:buNone/>
          </a:pPr>
          <a:r>
            <a:rPr lang="en-IN" sz="2500" kern="1200"/>
            <a:t>Analyse</a:t>
          </a:r>
          <a:endParaRPr lang="en-US" sz="2500" kern="1200"/>
        </a:p>
      </dsp:txBody>
      <dsp:txXfrm>
        <a:off x="1746843" y="1891169"/>
        <a:ext cx="2667754" cy="1512418"/>
      </dsp:txXfrm>
    </dsp:sp>
    <dsp:sp modelId="{76B17262-D42F-42C4-AECD-4296646BD48A}">
      <dsp:nvSpPr>
        <dsp:cNvPr id="0" name=""/>
        <dsp:cNvSpPr/>
      </dsp:nvSpPr>
      <dsp:spPr>
        <a:xfrm>
          <a:off x="4414598" y="1891169"/>
          <a:ext cx="1513745"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577850">
            <a:lnSpc>
              <a:spcPct val="90000"/>
            </a:lnSpc>
            <a:spcBef>
              <a:spcPct val="0"/>
            </a:spcBef>
            <a:spcAft>
              <a:spcPct val="35000"/>
            </a:spcAft>
            <a:buNone/>
          </a:pPr>
          <a:r>
            <a:rPr lang="en-IN" sz="1300" kern="1200"/>
            <a:t>Stream Processing</a:t>
          </a:r>
          <a:endParaRPr lang="en-US" sz="1300" kern="1200"/>
        </a:p>
        <a:p>
          <a:pPr marL="0" lvl="0" indent="0" algn="l" defTabSz="577850">
            <a:lnSpc>
              <a:spcPct val="90000"/>
            </a:lnSpc>
            <a:spcBef>
              <a:spcPct val="0"/>
            </a:spcBef>
            <a:spcAft>
              <a:spcPct val="35000"/>
            </a:spcAft>
            <a:buNone/>
          </a:pPr>
          <a:r>
            <a:rPr lang="en-IN" sz="1300" kern="1200"/>
            <a:t>Data Enrichment</a:t>
          </a:r>
          <a:endParaRPr lang="en-US" sz="1300" kern="1200"/>
        </a:p>
        <a:p>
          <a:pPr marL="0" lvl="0" indent="0" algn="l" defTabSz="577850">
            <a:lnSpc>
              <a:spcPct val="90000"/>
            </a:lnSpc>
            <a:spcBef>
              <a:spcPct val="0"/>
            </a:spcBef>
            <a:spcAft>
              <a:spcPct val="35000"/>
            </a:spcAft>
            <a:buNone/>
          </a:pPr>
          <a:r>
            <a:rPr lang="en-IN" sz="1300" kern="1200"/>
            <a:t>Event Stores</a:t>
          </a:r>
          <a:endParaRPr lang="en-US" sz="1300" kern="1200"/>
        </a:p>
      </dsp:txBody>
      <dsp:txXfrm>
        <a:off x="4414598" y="1891169"/>
        <a:ext cx="1513745" cy="1512418"/>
      </dsp:txXfrm>
    </dsp:sp>
    <dsp:sp modelId="{903E14DD-ED62-4FAA-A3F1-1E3B471097D1}">
      <dsp:nvSpPr>
        <dsp:cNvPr id="0" name=""/>
        <dsp:cNvSpPr/>
      </dsp:nvSpPr>
      <dsp:spPr>
        <a:xfrm>
          <a:off x="0" y="3781692"/>
          <a:ext cx="5928344" cy="151241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FA61E0-0164-45A9-9C5E-182A3E2F2230}">
      <dsp:nvSpPr>
        <dsp:cNvPr id="0" name=""/>
        <dsp:cNvSpPr/>
      </dsp:nvSpPr>
      <dsp:spPr>
        <a:xfrm>
          <a:off x="457506" y="4121986"/>
          <a:ext cx="831830" cy="831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48892E-F12C-47D2-9DE6-BE9EB87115A1}">
      <dsp:nvSpPr>
        <dsp:cNvPr id="0" name=""/>
        <dsp:cNvSpPr/>
      </dsp:nvSpPr>
      <dsp:spPr>
        <a:xfrm>
          <a:off x="1746843" y="3781692"/>
          <a:ext cx="2667754"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1111250">
            <a:lnSpc>
              <a:spcPct val="90000"/>
            </a:lnSpc>
            <a:spcBef>
              <a:spcPct val="0"/>
            </a:spcBef>
            <a:spcAft>
              <a:spcPct val="35000"/>
            </a:spcAft>
            <a:buNone/>
          </a:pPr>
          <a:r>
            <a:rPr lang="en-IN" sz="2500" kern="1200"/>
            <a:t>Integrate</a:t>
          </a:r>
          <a:endParaRPr lang="en-US" sz="2500" kern="1200"/>
        </a:p>
      </dsp:txBody>
      <dsp:txXfrm>
        <a:off x="1746843" y="3781692"/>
        <a:ext cx="2667754" cy="1512418"/>
      </dsp:txXfrm>
    </dsp:sp>
    <dsp:sp modelId="{5339E345-2C53-42E4-8FCC-CF3B9D39CBCE}">
      <dsp:nvSpPr>
        <dsp:cNvPr id="0" name=""/>
        <dsp:cNvSpPr/>
      </dsp:nvSpPr>
      <dsp:spPr>
        <a:xfrm>
          <a:off x="4414598" y="3781692"/>
          <a:ext cx="1513745" cy="1512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64" tIns="160064" rIns="160064" bIns="160064" numCol="1" spcCol="1270" anchor="ctr" anchorCtr="0">
          <a:noAutofit/>
        </a:bodyPr>
        <a:lstStyle/>
        <a:p>
          <a:pPr marL="0" lvl="0" indent="0" algn="l" defTabSz="577850">
            <a:lnSpc>
              <a:spcPct val="90000"/>
            </a:lnSpc>
            <a:spcBef>
              <a:spcPct val="0"/>
            </a:spcBef>
            <a:spcAft>
              <a:spcPct val="35000"/>
            </a:spcAft>
            <a:buNone/>
          </a:pPr>
          <a:r>
            <a:rPr lang="en-IN" sz="1300" kern="1200"/>
            <a:t>Enterprise Connectivity</a:t>
          </a:r>
          <a:endParaRPr lang="en-US" sz="1300" kern="1200"/>
        </a:p>
        <a:p>
          <a:pPr marL="0" lvl="0" indent="0" algn="l" defTabSz="577850">
            <a:lnSpc>
              <a:spcPct val="90000"/>
            </a:lnSpc>
            <a:spcBef>
              <a:spcPct val="0"/>
            </a:spcBef>
            <a:spcAft>
              <a:spcPct val="35000"/>
            </a:spcAft>
            <a:buNone/>
          </a:pPr>
          <a:r>
            <a:rPr lang="en-IN" sz="1300" kern="1200"/>
            <a:t>REST APIs</a:t>
          </a:r>
          <a:endParaRPr lang="en-US" sz="1300" kern="1200"/>
        </a:p>
        <a:p>
          <a:pPr marL="0" lvl="0" indent="0" algn="l" defTabSz="577850">
            <a:lnSpc>
              <a:spcPct val="90000"/>
            </a:lnSpc>
            <a:spcBef>
              <a:spcPct val="0"/>
            </a:spcBef>
            <a:spcAft>
              <a:spcPct val="35000"/>
            </a:spcAft>
            <a:buNone/>
          </a:pPr>
          <a:r>
            <a:rPr lang="en-IN" sz="1300" kern="1200"/>
            <a:t>Command and Control </a:t>
          </a:r>
          <a:endParaRPr lang="en-US" sz="1300" kern="1200"/>
        </a:p>
      </dsp:txBody>
      <dsp:txXfrm>
        <a:off x="4414598" y="3781692"/>
        <a:ext cx="1513745" cy="1512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AD9BF-3E85-4E2A-B736-68E9E4651CA9}">
      <dsp:nvSpPr>
        <dsp:cNvPr id="0" name=""/>
        <dsp:cNvSpPr/>
      </dsp:nvSpPr>
      <dsp:spPr>
        <a:xfrm>
          <a:off x="404043" y="1146056"/>
          <a:ext cx="658125" cy="65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FADCAA-74CF-4C05-BC75-08576AC63CE1}">
      <dsp:nvSpPr>
        <dsp:cNvPr id="0" name=""/>
        <dsp:cNvSpPr/>
      </dsp:nvSpPr>
      <dsp:spPr>
        <a:xfrm>
          <a:off x="185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Home Automation – Smart Homes</a:t>
          </a:r>
          <a:endParaRPr lang="en-US" sz="1500" kern="1200"/>
        </a:p>
      </dsp:txBody>
      <dsp:txXfrm>
        <a:off x="1856" y="2029834"/>
        <a:ext cx="1462500" cy="585000"/>
      </dsp:txXfrm>
    </dsp:sp>
    <dsp:sp modelId="{81ACE060-8F1A-44AC-9BC2-54A6713693AB}">
      <dsp:nvSpPr>
        <dsp:cNvPr id="0" name=""/>
        <dsp:cNvSpPr/>
      </dsp:nvSpPr>
      <dsp:spPr>
        <a:xfrm>
          <a:off x="2122481" y="1146056"/>
          <a:ext cx="658125" cy="65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C46832-467D-4EA0-8C26-D3F1101B43AB}">
      <dsp:nvSpPr>
        <dsp:cNvPr id="0" name=""/>
        <dsp:cNvSpPr/>
      </dsp:nvSpPr>
      <dsp:spPr>
        <a:xfrm>
          <a:off x="172029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Smart Cities</a:t>
          </a:r>
          <a:endParaRPr lang="en-US" sz="1500" kern="1200"/>
        </a:p>
      </dsp:txBody>
      <dsp:txXfrm>
        <a:off x="1720293" y="2029834"/>
        <a:ext cx="1462500" cy="585000"/>
      </dsp:txXfrm>
    </dsp:sp>
    <dsp:sp modelId="{61A25E4F-B12D-4838-B9B1-A8A7883CA6D7}">
      <dsp:nvSpPr>
        <dsp:cNvPr id="0" name=""/>
        <dsp:cNvSpPr/>
      </dsp:nvSpPr>
      <dsp:spPr>
        <a:xfrm>
          <a:off x="3840918" y="1146056"/>
          <a:ext cx="658125" cy="65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3DF9BA-951E-4B57-B5A1-5159DFF36597}">
      <dsp:nvSpPr>
        <dsp:cNvPr id="0" name=""/>
        <dsp:cNvSpPr/>
      </dsp:nvSpPr>
      <dsp:spPr>
        <a:xfrm>
          <a:off x="3438731"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Industrial Automation</a:t>
          </a:r>
          <a:endParaRPr lang="en-US" sz="1500" kern="1200"/>
        </a:p>
      </dsp:txBody>
      <dsp:txXfrm>
        <a:off x="3438731" y="2029834"/>
        <a:ext cx="1462500" cy="585000"/>
      </dsp:txXfrm>
    </dsp:sp>
    <dsp:sp modelId="{C5C64952-C3E0-4C91-B238-6EE8063223BB}">
      <dsp:nvSpPr>
        <dsp:cNvPr id="0" name=""/>
        <dsp:cNvSpPr/>
      </dsp:nvSpPr>
      <dsp:spPr>
        <a:xfrm>
          <a:off x="5559356" y="1146056"/>
          <a:ext cx="658125" cy="6581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1325CD-039A-4D5F-9CA6-E935C7AC7602}">
      <dsp:nvSpPr>
        <dsp:cNvPr id="0" name=""/>
        <dsp:cNvSpPr/>
      </dsp:nvSpPr>
      <dsp:spPr>
        <a:xfrm>
          <a:off x="5157168"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Medical Applications</a:t>
          </a:r>
          <a:endParaRPr lang="en-US" sz="1500" kern="1200"/>
        </a:p>
      </dsp:txBody>
      <dsp:txXfrm>
        <a:off x="5157168" y="2029834"/>
        <a:ext cx="1462500" cy="585000"/>
      </dsp:txXfrm>
    </dsp:sp>
    <dsp:sp modelId="{5B5B766C-1DF3-4CD8-B5F3-5742A8DCDF85}">
      <dsp:nvSpPr>
        <dsp:cNvPr id="0" name=""/>
        <dsp:cNvSpPr/>
      </dsp:nvSpPr>
      <dsp:spPr>
        <a:xfrm>
          <a:off x="7277793" y="1146056"/>
          <a:ext cx="658125" cy="6581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75519F-1747-4DEE-95E1-341C8BA8F1C6}">
      <dsp:nvSpPr>
        <dsp:cNvPr id="0" name=""/>
        <dsp:cNvSpPr/>
      </dsp:nvSpPr>
      <dsp:spPr>
        <a:xfrm>
          <a:off x="6875606"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Smart Environment</a:t>
          </a:r>
          <a:endParaRPr lang="en-US" sz="1500" kern="1200"/>
        </a:p>
      </dsp:txBody>
      <dsp:txXfrm>
        <a:off x="6875606" y="2029834"/>
        <a:ext cx="1462500" cy="585000"/>
      </dsp:txXfrm>
    </dsp:sp>
    <dsp:sp modelId="{EE52C869-BEB7-4D8C-8CC8-15E4455236FF}">
      <dsp:nvSpPr>
        <dsp:cNvPr id="0" name=""/>
        <dsp:cNvSpPr/>
      </dsp:nvSpPr>
      <dsp:spPr>
        <a:xfrm>
          <a:off x="8996231" y="1146056"/>
          <a:ext cx="658125" cy="6581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7517BC-18BC-41CB-8B2C-52388F207FA7}">
      <dsp:nvSpPr>
        <dsp:cNvPr id="0" name=""/>
        <dsp:cNvSpPr/>
      </dsp:nvSpPr>
      <dsp:spPr>
        <a:xfrm>
          <a:off x="8594043" y="2029834"/>
          <a:ext cx="1462500" cy="5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a:t>Agriculture</a:t>
          </a:r>
          <a:endParaRPr lang="en-US" sz="1500" kern="1200"/>
        </a:p>
      </dsp:txBody>
      <dsp:txXfrm>
        <a:off x="8594043" y="2029834"/>
        <a:ext cx="1462500" cy="5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418571-30FA-4C57-B525-5211D3308F7A}">
      <dsp:nvSpPr>
        <dsp:cNvPr id="0" name=""/>
        <dsp:cNvSpPr/>
      </dsp:nvSpPr>
      <dsp:spPr>
        <a:xfrm>
          <a:off x="0" y="1880445"/>
          <a:ext cx="1005839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ACE72D6-37BA-4A13-BCB3-F416F4FDCA80}">
      <dsp:nvSpPr>
        <dsp:cNvPr id="0" name=""/>
        <dsp:cNvSpPr/>
      </dsp:nvSpPr>
      <dsp:spPr>
        <a:xfrm rot="8100000">
          <a:off x="62144" y="43336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168207C-F6CB-48D5-B781-09A418729D70}">
      <dsp:nvSpPr>
        <dsp:cNvPr id="0" name=""/>
        <dsp:cNvSpPr/>
      </dsp:nvSpPr>
      <dsp:spPr>
        <a:xfrm>
          <a:off x="92869" y="464093"/>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B3A6DADF-E266-4C75-85CE-CFE752DA0C9B}">
      <dsp:nvSpPr>
        <dsp:cNvPr id="0" name=""/>
        <dsp:cNvSpPr/>
      </dsp:nvSpPr>
      <dsp:spPr>
        <a:xfrm>
          <a:off x="395997" y="767221"/>
          <a:ext cx="3343178"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a:t>The first telemetry system was rolled out in Chicago way back in 1912. It is said to have used telephone lines to monitor data from power plants.</a:t>
          </a:r>
        </a:p>
      </dsp:txBody>
      <dsp:txXfrm>
        <a:off x="395997" y="767221"/>
        <a:ext cx="3343178" cy="1113223"/>
      </dsp:txXfrm>
    </dsp:sp>
    <dsp:sp modelId="{2248085C-61E0-4DFE-A662-6F35D294940A}">
      <dsp:nvSpPr>
        <dsp:cNvPr id="0" name=""/>
        <dsp:cNvSpPr/>
      </dsp:nvSpPr>
      <dsp:spPr>
        <a:xfrm>
          <a:off x="395997" y="376089"/>
          <a:ext cx="3343178"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kern="1200"/>
            <a:t>1912</a:t>
          </a:r>
        </a:p>
      </dsp:txBody>
      <dsp:txXfrm>
        <a:off x="395997" y="376089"/>
        <a:ext cx="3343178" cy="391132"/>
      </dsp:txXfrm>
    </dsp:sp>
    <dsp:sp modelId="{9897FCBA-81C6-4D87-899D-F9F369A395DB}">
      <dsp:nvSpPr>
        <dsp:cNvPr id="0" name=""/>
        <dsp:cNvSpPr/>
      </dsp:nvSpPr>
      <dsp:spPr>
        <a:xfrm>
          <a:off x="200431" y="767221"/>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2F7858-7BD7-4EFB-9CA3-BA69715E8A47}">
      <dsp:nvSpPr>
        <dsp:cNvPr id="0" name=""/>
        <dsp:cNvSpPr/>
      </dsp:nvSpPr>
      <dsp:spPr>
        <a:xfrm>
          <a:off x="165229"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4AA1DFE-1271-4CD9-A864-62DC9F6A95D6}">
      <dsp:nvSpPr>
        <dsp:cNvPr id="0" name=""/>
        <dsp:cNvSpPr/>
      </dsp:nvSpPr>
      <dsp:spPr>
        <a:xfrm rot="18900000">
          <a:off x="2069059" y="305094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0826460-B0E1-466C-A37B-DAB8622AC254}">
      <dsp:nvSpPr>
        <dsp:cNvPr id="0" name=""/>
        <dsp:cNvSpPr/>
      </dsp:nvSpPr>
      <dsp:spPr>
        <a:xfrm>
          <a:off x="2099784" y="3081674"/>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539B89F-9FEE-4098-94A2-02CED4EAFB79}">
      <dsp:nvSpPr>
        <dsp:cNvPr id="0" name=""/>
        <dsp:cNvSpPr/>
      </dsp:nvSpPr>
      <dsp:spPr>
        <a:xfrm>
          <a:off x="2402912" y="1880445"/>
          <a:ext cx="3343178"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t>Telemetry expanded to weather monitoring in the 1930s, when a device known as a radiosonode became widely used to monitor weather conditions from balloons.</a:t>
          </a:r>
        </a:p>
      </dsp:txBody>
      <dsp:txXfrm>
        <a:off x="2402912" y="1880445"/>
        <a:ext cx="3343178" cy="1113223"/>
      </dsp:txXfrm>
    </dsp:sp>
    <dsp:sp modelId="{73BCC5C4-4E6A-4730-A46B-F424C3F53F4A}">
      <dsp:nvSpPr>
        <dsp:cNvPr id="0" name=""/>
        <dsp:cNvSpPr/>
      </dsp:nvSpPr>
      <dsp:spPr>
        <a:xfrm>
          <a:off x="2402912" y="2993669"/>
          <a:ext cx="3343178"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kern="1200"/>
            <a:t>1930s</a:t>
          </a:r>
        </a:p>
      </dsp:txBody>
      <dsp:txXfrm>
        <a:off x="2402912" y="2993669"/>
        <a:ext cx="3343178" cy="391132"/>
      </dsp:txXfrm>
    </dsp:sp>
    <dsp:sp modelId="{385C79EE-4040-4E88-A476-87AF406A4706}">
      <dsp:nvSpPr>
        <dsp:cNvPr id="0" name=""/>
        <dsp:cNvSpPr/>
      </dsp:nvSpPr>
      <dsp:spPr>
        <a:xfrm>
          <a:off x="2207345" y="1880445"/>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EA79963-6266-4294-99A9-7799AD5EBB4B}">
      <dsp:nvSpPr>
        <dsp:cNvPr id="0" name=""/>
        <dsp:cNvSpPr/>
      </dsp:nvSpPr>
      <dsp:spPr>
        <a:xfrm>
          <a:off x="2172143"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E112FEF-A27B-4568-A813-6765EBE6C81E}">
      <dsp:nvSpPr>
        <dsp:cNvPr id="0" name=""/>
        <dsp:cNvSpPr/>
      </dsp:nvSpPr>
      <dsp:spPr>
        <a:xfrm rot="8100000">
          <a:off x="4075974" y="43336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1368AAA-71E2-456C-B964-60CCF3CB402C}">
      <dsp:nvSpPr>
        <dsp:cNvPr id="0" name=""/>
        <dsp:cNvSpPr/>
      </dsp:nvSpPr>
      <dsp:spPr>
        <a:xfrm>
          <a:off x="4106699" y="464093"/>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3BE8F56-F18B-46E3-A749-E1DF885090E8}">
      <dsp:nvSpPr>
        <dsp:cNvPr id="0" name=""/>
        <dsp:cNvSpPr/>
      </dsp:nvSpPr>
      <dsp:spPr>
        <a:xfrm>
          <a:off x="4409826" y="767221"/>
          <a:ext cx="3343178"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kern="1200"/>
            <a:t>In 1957 the Soviet Union launched Sputnik, and with it the Space Race. This has been the entry of aerospace telemetry that created the basis of our global satellite communications today.</a:t>
          </a:r>
        </a:p>
      </dsp:txBody>
      <dsp:txXfrm>
        <a:off x="4409826" y="767221"/>
        <a:ext cx="3343178" cy="1113223"/>
      </dsp:txXfrm>
    </dsp:sp>
    <dsp:sp modelId="{5E8DF82E-FAF9-42AA-85AB-2B8DD906DCCD}">
      <dsp:nvSpPr>
        <dsp:cNvPr id="0" name=""/>
        <dsp:cNvSpPr/>
      </dsp:nvSpPr>
      <dsp:spPr>
        <a:xfrm>
          <a:off x="4409826" y="376089"/>
          <a:ext cx="3343178"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kern="1200"/>
            <a:t>1957</a:t>
          </a:r>
        </a:p>
      </dsp:txBody>
      <dsp:txXfrm>
        <a:off x="4409826" y="376089"/>
        <a:ext cx="3343178" cy="391132"/>
      </dsp:txXfrm>
    </dsp:sp>
    <dsp:sp modelId="{EAC88FCC-4250-4F79-A833-29B8F23BF617}">
      <dsp:nvSpPr>
        <dsp:cNvPr id="0" name=""/>
        <dsp:cNvSpPr/>
      </dsp:nvSpPr>
      <dsp:spPr>
        <a:xfrm>
          <a:off x="4214260" y="767221"/>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5DB4FAB-A701-4D3D-B3E3-637ED33BB006}">
      <dsp:nvSpPr>
        <dsp:cNvPr id="0" name=""/>
        <dsp:cNvSpPr/>
      </dsp:nvSpPr>
      <dsp:spPr>
        <a:xfrm>
          <a:off x="4178376"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E990B81-654D-4E0A-8F6B-C852450A8572}">
      <dsp:nvSpPr>
        <dsp:cNvPr id="0" name=""/>
        <dsp:cNvSpPr/>
      </dsp:nvSpPr>
      <dsp:spPr>
        <a:xfrm rot="18900000">
          <a:off x="6082889" y="305094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7161809-C8BD-41EF-82D9-23278E9DC13E}">
      <dsp:nvSpPr>
        <dsp:cNvPr id="0" name=""/>
        <dsp:cNvSpPr/>
      </dsp:nvSpPr>
      <dsp:spPr>
        <a:xfrm>
          <a:off x="6113613" y="3081674"/>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636AE1EF-EA1B-4676-8455-20C53A284E41}">
      <dsp:nvSpPr>
        <dsp:cNvPr id="0" name=""/>
        <dsp:cNvSpPr/>
      </dsp:nvSpPr>
      <dsp:spPr>
        <a:xfrm>
          <a:off x="6416741" y="1880445"/>
          <a:ext cx="3343178"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kern="1200"/>
            <a:t>Broad adoption of M2M technology begin in the 1980s with wired connections for SCADA (supervisory control and data acquisition) on the factory floor and in home and business security systems.</a:t>
          </a:r>
        </a:p>
      </dsp:txBody>
      <dsp:txXfrm>
        <a:off x="6416741" y="1880445"/>
        <a:ext cx="3343178" cy="1113223"/>
      </dsp:txXfrm>
    </dsp:sp>
    <dsp:sp modelId="{31A96578-58CF-49E8-BB6E-8F45D623ECF2}">
      <dsp:nvSpPr>
        <dsp:cNvPr id="0" name=""/>
        <dsp:cNvSpPr/>
      </dsp:nvSpPr>
      <dsp:spPr>
        <a:xfrm>
          <a:off x="6416741" y="2993669"/>
          <a:ext cx="3343178"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kern="1200"/>
            <a:t>1980s</a:t>
          </a:r>
        </a:p>
      </dsp:txBody>
      <dsp:txXfrm>
        <a:off x="6416741" y="2993669"/>
        <a:ext cx="3343178" cy="391132"/>
      </dsp:txXfrm>
    </dsp:sp>
    <dsp:sp modelId="{A9184E09-8D4E-493C-A924-CB10CA887FAB}">
      <dsp:nvSpPr>
        <dsp:cNvPr id="0" name=""/>
        <dsp:cNvSpPr/>
      </dsp:nvSpPr>
      <dsp:spPr>
        <a:xfrm>
          <a:off x="6221175" y="1880445"/>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FDACC1A-64E4-4E7F-893B-4BB663CE6A27}">
      <dsp:nvSpPr>
        <dsp:cNvPr id="0" name=""/>
        <dsp:cNvSpPr/>
      </dsp:nvSpPr>
      <dsp:spPr>
        <a:xfrm>
          <a:off x="6185291"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BA5B3-88AE-494C-A58B-428C5FB1791F}">
      <dsp:nvSpPr>
        <dsp:cNvPr id="0" name=""/>
        <dsp:cNvSpPr/>
      </dsp:nvSpPr>
      <dsp:spPr>
        <a:xfrm>
          <a:off x="0" y="1880445"/>
          <a:ext cx="1005839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A1E7BCF-AC0E-4A77-8386-3BC8184D6D66}">
      <dsp:nvSpPr>
        <dsp:cNvPr id="0" name=""/>
        <dsp:cNvSpPr/>
      </dsp:nvSpPr>
      <dsp:spPr>
        <a:xfrm rot="8100000">
          <a:off x="62098" y="43336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CDBB63-8617-44B5-A2D8-C043A38F0F1F}">
      <dsp:nvSpPr>
        <dsp:cNvPr id="0" name=""/>
        <dsp:cNvSpPr/>
      </dsp:nvSpPr>
      <dsp:spPr>
        <a:xfrm>
          <a:off x="92823" y="464093"/>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5C2152B-DF2E-409B-90CA-829B2C8170C7}">
      <dsp:nvSpPr>
        <dsp:cNvPr id="0" name=""/>
        <dsp:cNvSpPr/>
      </dsp:nvSpPr>
      <dsp:spPr>
        <a:xfrm>
          <a:off x="395951" y="767221"/>
          <a:ext cx="2786659"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In 1982, Carnegie Melon University had the first “Thing” connected to the internet; a coke dispenser mahine.</a:t>
          </a:r>
        </a:p>
      </dsp:txBody>
      <dsp:txXfrm>
        <a:off x="395951" y="767221"/>
        <a:ext cx="2786659" cy="1113223"/>
      </dsp:txXfrm>
    </dsp:sp>
    <dsp:sp modelId="{702D797E-EC72-444F-AD34-BE4C2A4C0F7A}">
      <dsp:nvSpPr>
        <dsp:cNvPr id="0" name=""/>
        <dsp:cNvSpPr/>
      </dsp:nvSpPr>
      <dsp:spPr>
        <a:xfrm>
          <a:off x="395951" y="376089"/>
          <a:ext cx="2786659"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1982</a:t>
          </a:r>
        </a:p>
      </dsp:txBody>
      <dsp:txXfrm>
        <a:off x="395951" y="376089"/>
        <a:ext cx="2786659" cy="391132"/>
      </dsp:txXfrm>
    </dsp:sp>
    <dsp:sp modelId="{EDBB6157-E872-4D5E-85F1-9B4EF625FEDE}">
      <dsp:nvSpPr>
        <dsp:cNvPr id="0" name=""/>
        <dsp:cNvSpPr/>
      </dsp:nvSpPr>
      <dsp:spPr>
        <a:xfrm>
          <a:off x="200385" y="767221"/>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3A923F9-610C-433E-936F-0616EE4663B7}">
      <dsp:nvSpPr>
        <dsp:cNvPr id="0" name=""/>
        <dsp:cNvSpPr/>
      </dsp:nvSpPr>
      <dsp:spPr>
        <a:xfrm>
          <a:off x="165183"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CD395A6-8D7E-4F7F-8B40-D58D9C01F2E6}">
      <dsp:nvSpPr>
        <dsp:cNvPr id="0" name=""/>
        <dsp:cNvSpPr/>
      </dsp:nvSpPr>
      <dsp:spPr>
        <a:xfrm rot="18900000">
          <a:off x="1734934" y="305094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49A1927-7010-4F90-BB68-2E4695452A68}">
      <dsp:nvSpPr>
        <dsp:cNvPr id="0" name=""/>
        <dsp:cNvSpPr/>
      </dsp:nvSpPr>
      <dsp:spPr>
        <a:xfrm>
          <a:off x="1765658" y="3081674"/>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7AC78FC-8155-4F63-A08E-5F4E01B14B51}">
      <dsp:nvSpPr>
        <dsp:cNvPr id="0" name=""/>
        <dsp:cNvSpPr/>
      </dsp:nvSpPr>
      <dsp:spPr>
        <a:xfrm>
          <a:off x="2068786" y="1880445"/>
          <a:ext cx="2786659"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In the 1990s, M2M began moving towards wireless technologies. ADEMCO built their own private radio network to address intrusion and smoke detection because budding cellular connectivity was too expensive.</a:t>
          </a:r>
        </a:p>
      </dsp:txBody>
      <dsp:txXfrm>
        <a:off x="2068786" y="1880445"/>
        <a:ext cx="2786659" cy="1113223"/>
      </dsp:txXfrm>
    </dsp:sp>
    <dsp:sp modelId="{E54ADCE8-C77A-4A9E-9531-5BEAD5AA9995}">
      <dsp:nvSpPr>
        <dsp:cNvPr id="0" name=""/>
        <dsp:cNvSpPr/>
      </dsp:nvSpPr>
      <dsp:spPr>
        <a:xfrm>
          <a:off x="2068786" y="2993669"/>
          <a:ext cx="2786659"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1990s</a:t>
          </a:r>
        </a:p>
      </dsp:txBody>
      <dsp:txXfrm>
        <a:off x="2068786" y="2993669"/>
        <a:ext cx="2786659" cy="391132"/>
      </dsp:txXfrm>
    </dsp:sp>
    <dsp:sp modelId="{FEB38048-468A-441A-8D45-42C087BB0069}">
      <dsp:nvSpPr>
        <dsp:cNvPr id="0" name=""/>
        <dsp:cNvSpPr/>
      </dsp:nvSpPr>
      <dsp:spPr>
        <a:xfrm>
          <a:off x="1873220" y="1880445"/>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D1A431-A702-4216-BE37-5FA5716A53E0}">
      <dsp:nvSpPr>
        <dsp:cNvPr id="0" name=""/>
        <dsp:cNvSpPr/>
      </dsp:nvSpPr>
      <dsp:spPr>
        <a:xfrm>
          <a:off x="1837336"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CA27181-3DC1-4EA0-80AC-11A210B3621F}">
      <dsp:nvSpPr>
        <dsp:cNvPr id="0" name=""/>
        <dsp:cNvSpPr/>
      </dsp:nvSpPr>
      <dsp:spPr>
        <a:xfrm rot="8100000">
          <a:off x="3407769" y="43336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FECAE25-F647-4BEF-8C60-765E2FF3ECCE}">
      <dsp:nvSpPr>
        <dsp:cNvPr id="0" name=""/>
        <dsp:cNvSpPr/>
      </dsp:nvSpPr>
      <dsp:spPr>
        <a:xfrm>
          <a:off x="3438494" y="464093"/>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90A7D78-A579-4A17-974A-3C17652662BF}">
      <dsp:nvSpPr>
        <dsp:cNvPr id="0" name=""/>
        <dsp:cNvSpPr/>
      </dsp:nvSpPr>
      <dsp:spPr>
        <a:xfrm>
          <a:off x="3741622" y="767221"/>
          <a:ext cx="2786659"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In 1995, Siemens introduced the first cellular module built for M2M</a:t>
          </a:r>
        </a:p>
      </dsp:txBody>
      <dsp:txXfrm>
        <a:off x="3741622" y="767221"/>
        <a:ext cx="2786659" cy="1113223"/>
      </dsp:txXfrm>
    </dsp:sp>
    <dsp:sp modelId="{AB7C4B4B-8651-4963-8283-8A635D494C23}">
      <dsp:nvSpPr>
        <dsp:cNvPr id="0" name=""/>
        <dsp:cNvSpPr/>
      </dsp:nvSpPr>
      <dsp:spPr>
        <a:xfrm>
          <a:off x="3741622" y="376089"/>
          <a:ext cx="2786659"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1995</a:t>
          </a:r>
        </a:p>
      </dsp:txBody>
      <dsp:txXfrm>
        <a:off x="3741622" y="376089"/>
        <a:ext cx="2786659" cy="391132"/>
      </dsp:txXfrm>
    </dsp:sp>
    <dsp:sp modelId="{031B8663-3037-4D68-9C76-6653BD15FE4E}">
      <dsp:nvSpPr>
        <dsp:cNvPr id="0" name=""/>
        <dsp:cNvSpPr/>
      </dsp:nvSpPr>
      <dsp:spPr>
        <a:xfrm>
          <a:off x="3546055" y="767221"/>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8F0901B-84AE-4D4A-9D87-D26D7543D1B4}">
      <dsp:nvSpPr>
        <dsp:cNvPr id="0" name=""/>
        <dsp:cNvSpPr/>
      </dsp:nvSpPr>
      <dsp:spPr>
        <a:xfrm>
          <a:off x="3510171"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E483E93-6B86-4252-AF9F-7E48EDC8E8A8}">
      <dsp:nvSpPr>
        <dsp:cNvPr id="0" name=""/>
        <dsp:cNvSpPr/>
      </dsp:nvSpPr>
      <dsp:spPr>
        <a:xfrm rot="18900000">
          <a:off x="5080604" y="305094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D6EC347-D3BF-4F6A-9D35-8F7E46F29A72}">
      <dsp:nvSpPr>
        <dsp:cNvPr id="0" name=""/>
        <dsp:cNvSpPr/>
      </dsp:nvSpPr>
      <dsp:spPr>
        <a:xfrm>
          <a:off x="5111329" y="3081674"/>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63BFA132-BE18-40FF-97B7-EFB57B887929}">
      <dsp:nvSpPr>
        <dsp:cNvPr id="0" name=""/>
        <dsp:cNvSpPr/>
      </dsp:nvSpPr>
      <dsp:spPr>
        <a:xfrm>
          <a:off x="5414457" y="1880445"/>
          <a:ext cx="2786659"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The term IoT was coined in 1999</a:t>
          </a:r>
        </a:p>
      </dsp:txBody>
      <dsp:txXfrm>
        <a:off x="5414457" y="1880445"/>
        <a:ext cx="2786659" cy="1113223"/>
      </dsp:txXfrm>
    </dsp:sp>
    <dsp:sp modelId="{537863DD-967A-472A-A316-0A890EA8520C}">
      <dsp:nvSpPr>
        <dsp:cNvPr id="0" name=""/>
        <dsp:cNvSpPr/>
      </dsp:nvSpPr>
      <dsp:spPr>
        <a:xfrm>
          <a:off x="5414457" y="2993669"/>
          <a:ext cx="2786659"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1999</a:t>
          </a:r>
        </a:p>
      </dsp:txBody>
      <dsp:txXfrm>
        <a:off x="5414457" y="2993669"/>
        <a:ext cx="2786659" cy="391132"/>
      </dsp:txXfrm>
    </dsp:sp>
    <dsp:sp modelId="{73C5B1CF-B346-4163-A6E8-B22CFD70417A}">
      <dsp:nvSpPr>
        <dsp:cNvPr id="0" name=""/>
        <dsp:cNvSpPr/>
      </dsp:nvSpPr>
      <dsp:spPr>
        <a:xfrm>
          <a:off x="5218891" y="1880445"/>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365333-614D-4598-A1B0-ADA9024A9EBC}">
      <dsp:nvSpPr>
        <dsp:cNvPr id="0" name=""/>
        <dsp:cNvSpPr/>
      </dsp:nvSpPr>
      <dsp:spPr>
        <a:xfrm>
          <a:off x="5183007"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D6AEE0E-558F-4317-8AF2-1F6CF6DFA838}">
      <dsp:nvSpPr>
        <dsp:cNvPr id="0" name=""/>
        <dsp:cNvSpPr/>
      </dsp:nvSpPr>
      <dsp:spPr>
        <a:xfrm rot="8100000">
          <a:off x="6753440" y="433369"/>
          <a:ext cx="276572" cy="276572"/>
        </a:xfrm>
        <a:prstGeom prst="teardrop">
          <a:avLst>
            <a:gd name="adj" fmla="val 115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F05D7F9-8EA0-4FAF-82CD-EDD1FF093A02}">
      <dsp:nvSpPr>
        <dsp:cNvPr id="0" name=""/>
        <dsp:cNvSpPr/>
      </dsp:nvSpPr>
      <dsp:spPr>
        <a:xfrm>
          <a:off x="6784165" y="464093"/>
          <a:ext cx="215122" cy="21512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845131C-DBCD-49C7-8241-F85B1C17685B}">
      <dsp:nvSpPr>
        <dsp:cNvPr id="0" name=""/>
        <dsp:cNvSpPr/>
      </dsp:nvSpPr>
      <dsp:spPr>
        <a:xfrm>
          <a:off x="7087292" y="767221"/>
          <a:ext cx="2786659" cy="1113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Mike Zuckerberg has a home automation system called Jarvis, modelled after the fictional AI with the same name from the iron man movies.</a:t>
          </a:r>
        </a:p>
      </dsp:txBody>
      <dsp:txXfrm>
        <a:off x="7087292" y="767221"/>
        <a:ext cx="2786659" cy="1113223"/>
      </dsp:txXfrm>
    </dsp:sp>
    <dsp:sp modelId="{667EE77F-0A97-47FF-A255-9256A108D747}">
      <dsp:nvSpPr>
        <dsp:cNvPr id="0" name=""/>
        <dsp:cNvSpPr/>
      </dsp:nvSpPr>
      <dsp:spPr>
        <a:xfrm>
          <a:off x="7087292" y="376089"/>
          <a:ext cx="2786659" cy="39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Now</a:t>
          </a:r>
        </a:p>
      </dsp:txBody>
      <dsp:txXfrm>
        <a:off x="7087292" y="376089"/>
        <a:ext cx="2786659" cy="391132"/>
      </dsp:txXfrm>
    </dsp:sp>
    <dsp:sp modelId="{EAE93422-1BA6-466C-9098-D434D24EFD23}">
      <dsp:nvSpPr>
        <dsp:cNvPr id="0" name=""/>
        <dsp:cNvSpPr/>
      </dsp:nvSpPr>
      <dsp:spPr>
        <a:xfrm>
          <a:off x="6891726" y="767221"/>
          <a:ext cx="0" cy="1113223"/>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39C1AD1-726E-4E35-BE18-028152B0AE80}">
      <dsp:nvSpPr>
        <dsp:cNvPr id="0" name=""/>
        <dsp:cNvSpPr/>
      </dsp:nvSpPr>
      <dsp:spPr>
        <a:xfrm>
          <a:off x="6855842" y="1845243"/>
          <a:ext cx="70403" cy="70403"/>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4BA18-17C4-4B89-9605-4F8623D76D1C}">
      <dsp:nvSpPr>
        <dsp:cNvPr id="0" name=""/>
        <dsp:cNvSpPr/>
      </dsp:nvSpPr>
      <dsp:spPr>
        <a:xfrm>
          <a:off x="489253" y="998804"/>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D6CE5D-6C7D-4579-82F8-7839714C255B}">
      <dsp:nvSpPr>
        <dsp:cNvPr id="0" name=""/>
        <dsp:cNvSpPr/>
      </dsp:nvSpPr>
      <dsp:spPr>
        <a:xfrm>
          <a:off x="4405"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Oil and Gas</a:t>
          </a:r>
          <a:endParaRPr lang="en-US" sz="2200" kern="1200"/>
        </a:p>
      </dsp:txBody>
      <dsp:txXfrm>
        <a:off x="4405" y="2056851"/>
        <a:ext cx="1763085" cy="705234"/>
      </dsp:txXfrm>
    </dsp:sp>
    <dsp:sp modelId="{43306632-A975-40DE-A6BD-AA7225AD4FE8}">
      <dsp:nvSpPr>
        <dsp:cNvPr id="0" name=""/>
        <dsp:cNvSpPr/>
      </dsp:nvSpPr>
      <dsp:spPr>
        <a:xfrm>
          <a:off x="2560879" y="998804"/>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F503AD-DEE9-4F01-9139-FD0E91B9AE63}">
      <dsp:nvSpPr>
        <dsp:cNvPr id="0" name=""/>
        <dsp:cNvSpPr/>
      </dsp:nvSpPr>
      <dsp:spPr>
        <a:xfrm>
          <a:off x="2076031"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Power – Smart Grids</a:t>
          </a:r>
          <a:endParaRPr lang="en-US" sz="2200" kern="1200"/>
        </a:p>
      </dsp:txBody>
      <dsp:txXfrm>
        <a:off x="2076031" y="2056851"/>
        <a:ext cx="1763085" cy="705234"/>
      </dsp:txXfrm>
    </dsp:sp>
    <dsp:sp modelId="{DA281814-E04C-44EC-B217-0DAA836D37BF}">
      <dsp:nvSpPr>
        <dsp:cNvPr id="0" name=""/>
        <dsp:cNvSpPr/>
      </dsp:nvSpPr>
      <dsp:spPr>
        <a:xfrm>
          <a:off x="4632505" y="998804"/>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C3000E-9B58-46E8-8ABB-21E81FDE4C4B}">
      <dsp:nvSpPr>
        <dsp:cNvPr id="0" name=""/>
        <dsp:cNvSpPr/>
      </dsp:nvSpPr>
      <dsp:spPr>
        <a:xfrm>
          <a:off x="4147657"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Manufacturing </a:t>
          </a:r>
          <a:endParaRPr lang="en-US" sz="2200" kern="1200"/>
        </a:p>
      </dsp:txBody>
      <dsp:txXfrm>
        <a:off x="4147657" y="2056851"/>
        <a:ext cx="1763085" cy="705234"/>
      </dsp:txXfrm>
    </dsp:sp>
    <dsp:sp modelId="{DBEE8887-35B4-450B-BE48-72D7E3575C4A}">
      <dsp:nvSpPr>
        <dsp:cNvPr id="0" name=""/>
        <dsp:cNvSpPr/>
      </dsp:nvSpPr>
      <dsp:spPr>
        <a:xfrm>
          <a:off x="6704131" y="998804"/>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184631-B527-4B30-8162-21B8115347FF}">
      <dsp:nvSpPr>
        <dsp:cNvPr id="0" name=""/>
        <dsp:cNvSpPr/>
      </dsp:nvSpPr>
      <dsp:spPr>
        <a:xfrm>
          <a:off x="6219283"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Agriculture</a:t>
          </a:r>
          <a:endParaRPr lang="en-US" sz="2200" kern="1200"/>
        </a:p>
      </dsp:txBody>
      <dsp:txXfrm>
        <a:off x="6219283" y="2056851"/>
        <a:ext cx="1763085" cy="705234"/>
      </dsp:txXfrm>
    </dsp:sp>
    <dsp:sp modelId="{485887BF-9B2A-4E96-94F4-96C0CA8F667B}">
      <dsp:nvSpPr>
        <dsp:cNvPr id="0" name=""/>
        <dsp:cNvSpPr/>
      </dsp:nvSpPr>
      <dsp:spPr>
        <a:xfrm>
          <a:off x="8775757" y="998804"/>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1D3BC2-86A0-419A-8EEA-DCCAE43E25BC}">
      <dsp:nvSpPr>
        <dsp:cNvPr id="0" name=""/>
        <dsp:cNvSpPr/>
      </dsp:nvSpPr>
      <dsp:spPr>
        <a:xfrm>
          <a:off x="8290908"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IN" sz="2200" kern="1200"/>
            <a:t>Maintenance</a:t>
          </a:r>
          <a:endParaRPr lang="en-US" sz="2200" kern="1200"/>
        </a:p>
      </dsp:txBody>
      <dsp:txXfrm>
        <a:off x="8290908" y="2056851"/>
        <a:ext cx="1763085" cy="7052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94E2E-B7E0-4C27-9C85-75A55BB0FF01}">
      <dsp:nvSpPr>
        <dsp:cNvPr id="0" name=""/>
        <dsp:cNvSpPr/>
      </dsp:nvSpPr>
      <dsp:spPr>
        <a:xfrm>
          <a:off x="489253" y="998804"/>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BF8CDC-47E5-4C73-A24F-5D9665B26EB9}">
      <dsp:nvSpPr>
        <dsp:cNvPr id="0" name=""/>
        <dsp:cNvSpPr/>
      </dsp:nvSpPr>
      <dsp:spPr>
        <a:xfrm>
          <a:off x="4405"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IN" sz="2400" kern="1200"/>
            <a:t>Smart Homes</a:t>
          </a:r>
          <a:endParaRPr lang="en-US" sz="2400" kern="1200"/>
        </a:p>
      </dsp:txBody>
      <dsp:txXfrm>
        <a:off x="4405" y="2056851"/>
        <a:ext cx="1763085" cy="705234"/>
      </dsp:txXfrm>
    </dsp:sp>
    <dsp:sp modelId="{8040CA20-1875-4D4F-9E66-99FBDDE2DB76}">
      <dsp:nvSpPr>
        <dsp:cNvPr id="0" name=""/>
        <dsp:cNvSpPr/>
      </dsp:nvSpPr>
      <dsp:spPr>
        <a:xfrm>
          <a:off x="2560879" y="998804"/>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E4C858-B933-4212-A9C1-8E41234E5620}">
      <dsp:nvSpPr>
        <dsp:cNvPr id="0" name=""/>
        <dsp:cNvSpPr/>
      </dsp:nvSpPr>
      <dsp:spPr>
        <a:xfrm>
          <a:off x="2076031"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IN" sz="2400" kern="1200" dirty="0"/>
            <a:t>Elderly Care</a:t>
          </a:r>
          <a:endParaRPr lang="en-US" sz="2400" kern="1200" dirty="0"/>
        </a:p>
      </dsp:txBody>
      <dsp:txXfrm>
        <a:off x="2076031" y="2056851"/>
        <a:ext cx="1763085" cy="705234"/>
      </dsp:txXfrm>
    </dsp:sp>
    <dsp:sp modelId="{29DC1368-4632-48D7-9B1F-ED6321A35230}">
      <dsp:nvSpPr>
        <dsp:cNvPr id="0" name=""/>
        <dsp:cNvSpPr/>
      </dsp:nvSpPr>
      <dsp:spPr>
        <a:xfrm>
          <a:off x="4632505" y="998804"/>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B5C828-EBC7-4FDB-A966-972C682335D0}">
      <dsp:nvSpPr>
        <dsp:cNvPr id="0" name=""/>
        <dsp:cNvSpPr/>
      </dsp:nvSpPr>
      <dsp:spPr>
        <a:xfrm>
          <a:off x="4147657"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IN" sz="2400" kern="1200"/>
            <a:t>Security</a:t>
          </a:r>
          <a:endParaRPr lang="en-US" sz="2400" kern="1200"/>
        </a:p>
      </dsp:txBody>
      <dsp:txXfrm>
        <a:off x="4147657" y="2056851"/>
        <a:ext cx="1763085" cy="705234"/>
      </dsp:txXfrm>
    </dsp:sp>
    <dsp:sp modelId="{A48A548B-FCB3-4ECF-8C11-18ADF82DE420}">
      <dsp:nvSpPr>
        <dsp:cNvPr id="0" name=""/>
        <dsp:cNvSpPr/>
      </dsp:nvSpPr>
      <dsp:spPr>
        <a:xfrm>
          <a:off x="6704131" y="998804"/>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0C8B9A-827F-44FA-85EF-88FBB408EBCD}">
      <dsp:nvSpPr>
        <dsp:cNvPr id="0" name=""/>
        <dsp:cNvSpPr/>
      </dsp:nvSpPr>
      <dsp:spPr>
        <a:xfrm>
          <a:off x="6219283"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IN" sz="2400" kern="1200" dirty="0"/>
            <a:t>Wearable Tech</a:t>
          </a:r>
          <a:endParaRPr lang="en-US" sz="2400" kern="1200" dirty="0"/>
        </a:p>
      </dsp:txBody>
      <dsp:txXfrm>
        <a:off x="6219283" y="2056851"/>
        <a:ext cx="1763085" cy="705234"/>
      </dsp:txXfrm>
    </dsp:sp>
    <dsp:sp modelId="{C3D32C11-9B24-4FA6-A6E7-06A7FC99AE19}">
      <dsp:nvSpPr>
        <dsp:cNvPr id="0" name=""/>
        <dsp:cNvSpPr/>
      </dsp:nvSpPr>
      <dsp:spPr>
        <a:xfrm>
          <a:off x="8775757" y="998804"/>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9923B1-B4C6-4D3B-B498-4B0CB4D6FD02}">
      <dsp:nvSpPr>
        <dsp:cNvPr id="0" name=""/>
        <dsp:cNvSpPr/>
      </dsp:nvSpPr>
      <dsp:spPr>
        <a:xfrm>
          <a:off x="8290908" y="2056851"/>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IN" sz="2400" kern="1200" dirty="0"/>
            <a:t>Personal Assistants</a:t>
          </a:r>
          <a:endParaRPr lang="en-US" sz="2400" kern="1200" dirty="0"/>
        </a:p>
      </dsp:txBody>
      <dsp:txXfrm>
        <a:off x="8290908" y="2056851"/>
        <a:ext cx="1763085" cy="705234"/>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C4A24-22E1-4839-B5C6-E1D89505036B}" type="datetimeFigureOut">
              <a:rPr lang="en-IN" smtClean="0"/>
              <a:t>26-11-2020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6978E-B12D-47F4-9F79-405E8925B350}" type="slidenum">
              <a:rPr lang="en-IN" smtClean="0"/>
              <a:t>‹#›</a:t>
            </a:fld>
            <a:endParaRPr lang="en-IN"/>
          </a:p>
        </p:txBody>
      </p:sp>
    </p:spTree>
    <p:extLst>
      <p:ext uri="{BB962C8B-B14F-4D97-AF65-F5344CB8AC3E}">
        <p14:creationId xmlns:p14="http://schemas.microsoft.com/office/powerpoint/2010/main" val="4139072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2</a:t>
            </a:fld>
            <a:endParaRPr lang="en-IN"/>
          </a:p>
        </p:txBody>
      </p:sp>
    </p:spTree>
    <p:extLst>
      <p:ext uri="{BB962C8B-B14F-4D97-AF65-F5344CB8AC3E}">
        <p14:creationId xmlns:p14="http://schemas.microsoft.com/office/powerpoint/2010/main" val="2774682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Perception – RFID, Infrared, Cameras, Neural, Medical, Environmental, Chemical/Bio</a:t>
            </a:r>
          </a:p>
          <a:p>
            <a:r>
              <a:rPr lang="en-IN" dirty="0"/>
              <a:t>Network – Addressing &amp; Identification, Lower power communication, Lossless, low memory routing protocol, NFC communication 13.6mhz, </a:t>
            </a:r>
            <a:r>
              <a:rPr lang="en-IN" dirty="0" err="1"/>
              <a:t>rfid</a:t>
            </a:r>
            <a:r>
              <a:rPr lang="en-IN" dirty="0"/>
              <a:t> &amp; WSN integration, Bluetooth Low Energy, Low Power </a:t>
            </a:r>
            <a:r>
              <a:rPr lang="en-IN" dirty="0" err="1"/>
              <a:t>WiFi</a:t>
            </a:r>
            <a:r>
              <a:rPr lang="en-IN" dirty="0"/>
              <a:t>, </a:t>
            </a:r>
            <a:r>
              <a:rPr lang="en-IN" dirty="0" err="1"/>
              <a:t>zigbee</a:t>
            </a:r>
            <a:r>
              <a:rPr lang="en-IN" dirty="0"/>
              <a:t> (10-100m range)</a:t>
            </a:r>
          </a:p>
          <a:p>
            <a:r>
              <a:rPr lang="en-IN" dirty="0"/>
              <a:t>Middleware – Interoperability &amp; programming abstraction, device discovery and management, scalability, big data analytics, security and privacy, cloud services, context detection?</a:t>
            </a:r>
          </a:p>
        </p:txBody>
      </p:sp>
      <p:sp>
        <p:nvSpPr>
          <p:cNvPr id="4" name="Slide Number Placeholder 3"/>
          <p:cNvSpPr>
            <a:spLocks noGrp="1"/>
          </p:cNvSpPr>
          <p:nvPr>
            <p:ph type="sldNum" sz="quarter" idx="5"/>
          </p:nvPr>
        </p:nvSpPr>
        <p:spPr/>
        <p:txBody>
          <a:bodyPr/>
          <a:lstStyle/>
          <a:p>
            <a:fld id="{FD66978E-B12D-47F4-9F79-405E8925B350}" type="slidenum">
              <a:rPr lang="en-IN" smtClean="0"/>
              <a:t>20</a:t>
            </a:fld>
            <a:endParaRPr lang="en-IN"/>
          </a:p>
        </p:txBody>
      </p:sp>
    </p:spTree>
    <p:extLst>
      <p:ext uri="{BB962C8B-B14F-4D97-AF65-F5344CB8AC3E}">
        <p14:creationId xmlns:p14="http://schemas.microsoft.com/office/powerpoint/2010/main" val="127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21</a:t>
            </a:fld>
            <a:endParaRPr lang="en-IN"/>
          </a:p>
        </p:txBody>
      </p:sp>
    </p:spTree>
    <p:extLst>
      <p:ext uri="{BB962C8B-B14F-4D97-AF65-F5344CB8AC3E}">
        <p14:creationId xmlns:p14="http://schemas.microsoft.com/office/powerpoint/2010/main" val="3585176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27</a:t>
            </a:fld>
            <a:endParaRPr lang="en-IN"/>
          </a:p>
        </p:txBody>
      </p:sp>
    </p:spTree>
    <p:extLst>
      <p:ext uri="{BB962C8B-B14F-4D97-AF65-F5344CB8AC3E}">
        <p14:creationId xmlns:p14="http://schemas.microsoft.com/office/powerpoint/2010/main" val="37564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28</a:t>
            </a:fld>
            <a:endParaRPr lang="en-IN"/>
          </a:p>
        </p:txBody>
      </p:sp>
    </p:spTree>
    <p:extLst>
      <p:ext uri="{BB962C8B-B14F-4D97-AF65-F5344CB8AC3E}">
        <p14:creationId xmlns:p14="http://schemas.microsoft.com/office/powerpoint/2010/main" val="3131256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29</a:t>
            </a:fld>
            <a:endParaRPr lang="en-IN"/>
          </a:p>
        </p:txBody>
      </p:sp>
    </p:spTree>
    <p:extLst>
      <p:ext uri="{BB962C8B-B14F-4D97-AF65-F5344CB8AC3E}">
        <p14:creationId xmlns:p14="http://schemas.microsoft.com/office/powerpoint/2010/main" val="2549982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Meant to run with a power supply</a:t>
            </a:r>
          </a:p>
        </p:txBody>
      </p:sp>
      <p:sp>
        <p:nvSpPr>
          <p:cNvPr id="4" name="Slide Number Placeholder 3"/>
          <p:cNvSpPr>
            <a:spLocks noGrp="1"/>
          </p:cNvSpPr>
          <p:nvPr>
            <p:ph type="sldNum" sz="quarter" idx="5"/>
          </p:nvPr>
        </p:nvSpPr>
        <p:spPr/>
        <p:txBody>
          <a:bodyPr/>
          <a:lstStyle/>
          <a:p>
            <a:fld id="{FD66978E-B12D-47F4-9F79-405E8925B350}" type="slidenum">
              <a:rPr lang="en-IN" smtClean="0"/>
              <a:t>30</a:t>
            </a:fld>
            <a:endParaRPr lang="en-IN"/>
          </a:p>
        </p:txBody>
      </p:sp>
    </p:spTree>
    <p:extLst>
      <p:ext uri="{BB962C8B-B14F-4D97-AF65-F5344CB8AC3E}">
        <p14:creationId xmlns:p14="http://schemas.microsoft.com/office/powerpoint/2010/main" val="2324409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Meant to run on a battery</a:t>
            </a:r>
          </a:p>
        </p:txBody>
      </p:sp>
      <p:sp>
        <p:nvSpPr>
          <p:cNvPr id="4" name="Slide Number Placeholder 3"/>
          <p:cNvSpPr>
            <a:spLocks noGrp="1"/>
          </p:cNvSpPr>
          <p:nvPr>
            <p:ph type="sldNum" sz="quarter" idx="5"/>
          </p:nvPr>
        </p:nvSpPr>
        <p:spPr/>
        <p:txBody>
          <a:bodyPr/>
          <a:lstStyle/>
          <a:p>
            <a:fld id="{FD66978E-B12D-47F4-9F79-405E8925B350}" type="slidenum">
              <a:rPr lang="en-IN" smtClean="0"/>
              <a:t>31</a:t>
            </a:fld>
            <a:endParaRPr lang="en-IN"/>
          </a:p>
        </p:txBody>
      </p:sp>
    </p:spTree>
    <p:extLst>
      <p:ext uri="{BB962C8B-B14F-4D97-AF65-F5344CB8AC3E}">
        <p14:creationId xmlns:p14="http://schemas.microsoft.com/office/powerpoint/2010/main" val="232942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From the Gartner IT symposium 2020</a:t>
            </a:r>
          </a:p>
          <a:p>
            <a:r>
              <a:rPr lang="en-IN" dirty="0" err="1"/>
              <a:t>Hyperautomation</a:t>
            </a:r>
            <a:r>
              <a:rPr lang="en-IN" dirty="0"/>
              <a:t> Started with RPA but is way beyond it now</a:t>
            </a:r>
          </a:p>
          <a:p>
            <a:r>
              <a:rPr lang="en-IN" dirty="0"/>
              <a:t>VR, AR, MR Technology literate people to people literate technology</a:t>
            </a:r>
          </a:p>
          <a:p>
            <a:r>
              <a:rPr lang="en-IN" dirty="0" err="1"/>
              <a:t>Neuralink</a:t>
            </a:r>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32</a:t>
            </a:fld>
            <a:endParaRPr lang="en-IN"/>
          </a:p>
        </p:txBody>
      </p:sp>
    </p:spTree>
    <p:extLst>
      <p:ext uri="{BB962C8B-B14F-4D97-AF65-F5344CB8AC3E}">
        <p14:creationId xmlns:p14="http://schemas.microsoft.com/office/powerpoint/2010/main" val="249537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34</a:t>
            </a:fld>
            <a:endParaRPr lang="en-IN"/>
          </a:p>
        </p:txBody>
      </p:sp>
    </p:spTree>
    <p:extLst>
      <p:ext uri="{BB962C8B-B14F-4D97-AF65-F5344CB8AC3E}">
        <p14:creationId xmlns:p14="http://schemas.microsoft.com/office/powerpoint/2010/main" val="2879128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35</a:t>
            </a:fld>
            <a:endParaRPr lang="en-IN"/>
          </a:p>
        </p:txBody>
      </p:sp>
    </p:spTree>
    <p:extLst>
      <p:ext uri="{BB962C8B-B14F-4D97-AF65-F5344CB8AC3E}">
        <p14:creationId xmlns:p14="http://schemas.microsoft.com/office/powerpoint/2010/main" val="364903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3</a:t>
            </a:fld>
            <a:endParaRPr lang="en-IN"/>
          </a:p>
        </p:txBody>
      </p:sp>
    </p:spTree>
    <p:extLst>
      <p:ext uri="{BB962C8B-B14F-4D97-AF65-F5344CB8AC3E}">
        <p14:creationId xmlns:p14="http://schemas.microsoft.com/office/powerpoint/2010/main" val="2183492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39</a:t>
            </a:fld>
            <a:endParaRPr lang="en-IN"/>
          </a:p>
        </p:txBody>
      </p:sp>
    </p:spTree>
    <p:extLst>
      <p:ext uri="{BB962C8B-B14F-4D97-AF65-F5344CB8AC3E}">
        <p14:creationId xmlns:p14="http://schemas.microsoft.com/office/powerpoint/2010/main" val="51863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IoT vs IoE</a:t>
            </a:r>
          </a:p>
        </p:txBody>
      </p:sp>
      <p:sp>
        <p:nvSpPr>
          <p:cNvPr id="4" name="Slide Number Placeholder 3"/>
          <p:cNvSpPr>
            <a:spLocks noGrp="1"/>
          </p:cNvSpPr>
          <p:nvPr>
            <p:ph type="sldNum" sz="quarter" idx="5"/>
          </p:nvPr>
        </p:nvSpPr>
        <p:spPr/>
        <p:txBody>
          <a:bodyPr/>
          <a:lstStyle/>
          <a:p>
            <a:fld id="{FD66978E-B12D-47F4-9F79-405E8925B350}" type="slidenum">
              <a:rPr lang="en-IN" smtClean="0"/>
              <a:t>4</a:t>
            </a:fld>
            <a:endParaRPr lang="en-IN"/>
          </a:p>
        </p:txBody>
      </p:sp>
    </p:spTree>
    <p:extLst>
      <p:ext uri="{BB962C8B-B14F-4D97-AF65-F5344CB8AC3E}">
        <p14:creationId xmlns:p14="http://schemas.microsoft.com/office/powerpoint/2010/main" val="344135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Compatibility – Basket of Remotes</a:t>
            </a:r>
          </a:p>
        </p:txBody>
      </p:sp>
      <p:sp>
        <p:nvSpPr>
          <p:cNvPr id="4" name="Slide Number Placeholder 3"/>
          <p:cNvSpPr>
            <a:spLocks noGrp="1"/>
          </p:cNvSpPr>
          <p:nvPr>
            <p:ph type="sldNum" sz="quarter" idx="5"/>
          </p:nvPr>
        </p:nvSpPr>
        <p:spPr/>
        <p:txBody>
          <a:bodyPr/>
          <a:lstStyle/>
          <a:p>
            <a:fld id="{FD66978E-B12D-47F4-9F79-405E8925B350}" type="slidenum">
              <a:rPr lang="en-IN" smtClean="0"/>
              <a:t>7</a:t>
            </a:fld>
            <a:endParaRPr lang="en-IN"/>
          </a:p>
        </p:txBody>
      </p:sp>
    </p:spTree>
    <p:extLst>
      <p:ext uri="{BB962C8B-B14F-4D97-AF65-F5344CB8AC3E}">
        <p14:creationId xmlns:p14="http://schemas.microsoft.com/office/powerpoint/2010/main" val="124065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Coined by Kevin Ashton when working on supply chain optimization at Procter &amp; Gamble – To attract management’s attention to RFID</a:t>
            </a:r>
          </a:p>
        </p:txBody>
      </p:sp>
      <p:sp>
        <p:nvSpPr>
          <p:cNvPr id="4" name="Slide Number Placeholder 3"/>
          <p:cNvSpPr>
            <a:spLocks noGrp="1"/>
          </p:cNvSpPr>
          <p:nvPr>
            <p:ph type="sldNum" sz="quarter" idx="5"/>
          </p:nvPr>
        </p:nvSpPr>
        <p:spPr/>
        <p:txBody>
          <a:bodyPr/>
          <a:lstStyle/>
          <a:p>
            <a:fld id="{FD66978E-B12D-47F4-9F79-405E8925B350}" type="slidenum">
              <a:rPr lang="en-IN" smtClean="0"/>
              <a:t>11</a:t>
            </a:fld>
            <a:endParaRPr lang="en-IN"/>
          </a:p>
        </p:txBody>
      </p:sp>
    </p:spTree>
    <p:extLst>
      <p:ext uri="{BB962C8B-B14F-4D97-AF65-F5344CB8AC3E}">
        <p14:creationId xmlns:p14="http://schemas.microsoft.com/office/powerpoint/2010/main" val="3378043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14</a:t>
            </a:fld>
            <a:endParaRPr lang="en-IN"/>
          </a:p>
        </p:txBody>
      </p:sp>
    </p:spTree>
    <p:extLst>
      <p:ext uri="{BB962C8B-B14F-4D97-AF65-F5344CB8AC3E}">
        <p14:creationId xmlns:p14="http://schemas.microsoft.com/office/powerpoint/2010/main" val="333085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Amazon Go</a:t>
            </a:r>
          </a:p>
          <a:p>
            <a:r>
              <a:rPr lang="en-IN" dirty="0"/>
              <a:t>Medical and Healthcare</a:t>
            </a:r>
          </a:p>
          <a:p>
            <a:r>
              <a:rPr lang="en-IN" dirty="0"/>
              <a:t>Transportation and Logistics</a:t>
            </a:r>
          </a:p>
          <a:p>
            <a:r>
              <a:rPr lang="en-IN" dirty="0"/>
              <a:t>V2X Communications</a:t>
            </a:r>
          </a:p>
          <a:p>
            <a:r>
              <a:rPr lang="en-IN" dirty="0"/>
              <a:t>Building and Home Automation</a:t>
            </a:r>
          </a:p>
          <a:p>
            <a:r>
              <a:rPr lang="en-IN" dirty="0"/>
              <a:t>Retail &amp; Supply Chain</a:t>
            </a:r>
          </a:p>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15</a:t>
            </a:fld>
            <a:endParaRPr lang="en-IN"/>
          </a:p>
        </p:txBody>
      </p:sp>
    </p:spTree>
    <p:extLst>
      <p:ext uri="{BB962C8B-B14F-4D97-AF65-F5344CB8AC3E}">
        <p14:creationId xmlns:p14="http://schemas.microsoft.com/office/powerpoint/2010/main" val="131302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Internet of Battlefield Things</a:t>
            </a:r>
          </a:p>
          <a:p>
            <a:r>
              <a:rPr lang="en-IN" dirty="0"/>
              <a:t>Ocean of Things – DARPA – Défense Advanced Research Projects Agency</a:t>
            </a:r>
          </a:p>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16</a:t>
            </a:fld>
            <a:endParaRPr lang="en-IN"/>
          </a:p>
        </p:txBody>
      </p:sp>
    </p:spTree>
    <p:extLst>
      <p:ext uri="{BB962C8B-B14F-4D97-AF65-F5344CB8AC3E}">
        <p14:creationId xmlns:p14="http://schemas.microsoft.com/office/powerpoint/2010/main" val="75868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D66978E-B12D-47F4-9F79-405E8925B350}" type="slidenum">
              <a:rPr lang="en-IN" smtClean="0"/>
              <a:t>19</a:t>
            </a:fld>
            <a:endParaRPr lang="en-IN"/>
          </a:p>
        </p:txBody>
      </p:sp>
    </p:spTree>
    <p:extLst>
      <p:ext uri="{BB962C8B-B14F-4D97-AF65-F5344CB8AC3E}">
        <p14:creationId xmlns:p14="http://schemas.microsoft.com/office/powerpoint/2010/main" val="130687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11/26/2020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11/26/2020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8.png"/><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notesSlide" Target="../notesSlides/notesSlide8.xml"/><Relationship Id="rId7" Type="http://schemas.openxmlformats.org/officeDocument/2006/relationships/image" Target="../media/image64.svg"/><Relationship Id="rId2" Type="http://schemas.openxmlformats.org/officeDocument/2006/relationships/slideLayout" Target="../slideLayouts/slideLayout2.xml"/><Relationship Id="rId1" Type="http://schemas.openxmlformats.org/officeDocument/2006/relationships/video" Target="https://www.youtube.com/embed/VvemT96Rozc?feature=oembed" TargetMode="Externa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securitytoday.com/articles/2020/01/13/the-iot-rundown-for-2020.aspx" TargetMode="External"/><Relationship Id="rId3" Type="http://schemas.openxmlformats.org/officeDocument/2006/relationships/hyperlink" Target="https://www.iotforall.com/what-is-iot-simple-explanation/" TargetMode="External"/><Relationship Id="rId7" Type="http://schemas.openxmlformats.org/officeDocument/2006/relationships/hyperlink" Target="https://www.itu.int/en/action/broadband/Documents/Harnessing-IoT-Global-Development.pdf" TargetMode="External"/><Relationship Id="rId2" Type="http://schemas.openxmlformats.org/officeDocument/2006/relationships/hyperlink" Target="https://www.happiestminds.com/Insights/internet-of-things/" TargetMode="External"/><Relationship Id="rId1" Type="http://schemas.openxmlformats.org/officeDocument/2006/relationships/slideLayout" Target="../slideLayouts/slideLayout7.xml"/><Relationship Id="rId6" Type="http://schemas.openxmlformats.org/officeDocument/2006/relationships/hyperlink" Target="https://standards.ieee.org/content/dam/ieee-standards/standards/web/documents/other/iot.pdf" TargetMode="External"/><Relationship Id="rId5" Type="http://schemas.openxmlformats.org/officeDocument/2006/relationships/hyperlink" Target="https://en.wikipedia.org/wiki/Internet_of_things" TargetMode="External"/><Relationship Id="rId4" Type="http://schemas.openxmlformats.org/officeDocument/2006/relationships/hyperlink" Target="https://internetofthingsagenda.techtarget.com/definition/Internet-of-Things-IoT" TargetMode="External"/><Relationship Id="rId9" Type="http://schemas.openxmlformats.org/officeDocument/2006/relationships/hyperlink" Target="http://www.gartner.com/newsroom/id/3165317"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Internet of Things (IoT)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Puneet Reddy (Nov 2020)</a:t>
            </a:r>
            <a:br>
              <a:rPr lang="en-US" sz="2400" dirty="0">
                <a:solidFill>
                  <a:schemeClr val="tx1">
                    <a:lumMod val="85000"/>
                    <a:lumOff val="15000"/>
                  </a:schemeClr>
                </a:solidFill>
              </a:rPr>
            </a:br>
            <a:r>
              <a:rPr lang="en-US" sz="2400" dirty="0">
                <a:solidFill>
                  <a:schemeClr val="tx1">
                    <a:lumMod val="85000"/>
                    <a:lumOff val="15000"/>
                  </a:schemeClr>
                </a:solidFill>
              </a:rPr>
              <a:t>Technical Consultant CSS Corp.</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38C2-D453-4607-BBB0-2C9EFB849F00}"/>
              </a:ext>
            </a:extLst>
          </p:cNvPr>
          <p:cNvSpPr>
            <a:spLocks noGrp="1"/>
          </p:cNvSpPr>
          <p:nvPr>
            <p:ph type="title"/>
          </p:nvPr>
        </p:nvSpPr>
        <p:spPr>
          <a:xfrm>
            <a:off x="1097280" y="286603"/>
            <a:ext cx="10058400" cy="1450757"/>
          </a:xfrm>
        </p:spPr>
        <p:txBody>
          <a:bodyPr anchor="b">
            <a:normAutofit/>
          </a:bodyPr>
          <a:lstStyle/>
          <a:p>
            <a:r>
              <a:rPr lang="en-IN" dirty="0"/>
              <a:t>History of IoT</a:t>
            </a:r>
          </a:p>
        </p:txBody>
      </p:sp>
      <p:graphicFrame>
        <p:nvGraphicFramePr>
          <p:cNvPr id="11" name="Content Placeholder 2">
            <a:extLst>
              <a:ext uri="{FF2B5EF4-FFF2-40B4-BE49-F238E27FC236}">
                <a16:creationId xmlns:a16="http://schemas.microsoft.com/office/drawing/2014/main" id="{711DD6BB-C5B3-4C67-9F86-050014D0507E}"/>
              </a:ext>
            </a:extLst>
          </p:cNvPr>
          <p:cNvGraphicFramePr>
            <a:graphicFrameLocks noGrp="1"/>
          </p:cNvGraphicFramePr>
          <p:nvPr>
            <p:ph idx="1"/>
            <p:extLst>
              <p:ext uri="{D42A27DB-BD31-4B8C-83A1-F6EECF244321}">
                <p14:modId xmlns:p14="http://schemas.microsoft.com/office/powerpoint/2010/main" val="2769205774"/>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3531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1A14-D17B-4313-A4EB-3011A19813D2}"/>
              </a:ext>
            </a:extLst>
          </p:cNvPr>
          <p:cNvSpPr>
            <a:spLocks noGrp="1"/>
          </p:cNvSpPr>
          <p:nvPr>
            <p:ph type="title"/>
          </p:nvPr>
        </p:nvSpPr>
        <p:spPr>
          <a:xfrm>
            <a:off x="1097280" y="286603"/>
            <a:ext cx="10058400" cy="1450757"/>
          </a:xfrm>
        </p:spPr>
        <p:txBody>
          <a:bodyPr anchor="b">
            <a:normAutofit/>
          </a:bodyPr>
          <a:lstStyle/>
          <a:p>
            <a:r>
              <a:rPr lang="en-IN" dirty="0"/>
              <a:t>History of IoT</a:t>
            </a:r>
          </a:p>
        </p:txBody>
      </p:sp>
      <p:graphicFrame>
        <p:nvGraphicFramePr>
          <p:cNvPr id="5" name="Content Placeholder 2">
            <a:extLst>
              <a:ext uri="{FF2B5EF4-FFF2-40B4-BE49-F238E27FC236}">
                <a16:creationId xmlns:a16="http://schemas.microsoft.com/office/drawing/2014/main" id="{B33143A4-E9E4-4693-9640-2B9DCFEA624C}"/>
              </a:ext>
            </a:extLst>
          </p:cNvPr>
          <p:cNvGraphicFramePr>
            <a:graphicFrameLocks noGrp="1"/>
          </p:cNvGraphicFramePr>
          <p:nvPr>
            <p:ph idx="1"/>
            <p:extLst>
              <p:ext uri="{D42A27DB-BD31-4B8C-83A1-F6EECF244321}">
                <p14:modId xmlns:p14="http://schemas.microsoft.com/office/powerpoint/2010/main" val="248711987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495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AFE4-7326-45F3-B74F-C3B018EBEF1D}"/>
              </a:ext>
            </a:extLst>
          </p:cNvPr>
          <p:cNvSpPr>
            <a:spLocks noGrp="1"/>
          </p:cNvSpPr>
          <p:nvPr>
            <p:ph type="title"/>
          </p:nvPr>
        </p:nvSpPr>
        <p:spPr>
          <a:xfrm>
            <a:off x="643466" y="786383"/>
            <a:ext cx="3517567" cy="2093975"/>
          </a:xfrm>
        </p:spPr>
        <p:txBody>
          <a:bodyPr anchor="b">
            <a:normAutofit/>
          </a:bodyPr>
          <a:lstStyle/>
          <a:p>
            <a:r>
              <a:rPr lang="en-IN" dirty="0"/>
              <a:t>Applications</a:t>
            </a:r>
          </a:p>
        </p:txBody>
      </p:sp>
      <p:graphicFrame>
        <p:nvGraphicFramePr>
          <p:cNvPr id="5" name="Content Placeholder 4">
            <a:extLst>
              <a:ext uri="{FF2B5EF4-FFF2-40B4-BE49-F238E27FC236}">
                <a16:creationId xmlns:a16="http://schemas.microsoft.com/office/drawing/2014/main" id="{D37E57C2-BFFE-4176-A5C7-35B77EFEF2A9}"/>
              </a:ext>
            </a:extLst>
          </p:cNvPr>
          <p:cNvGraphicFramePr>
            <a:graphicFrameLocks noGrp="1"/>
          </p:cNvGraphicFramePr>
          <p:nvPr>
            <p:ph idx="1"/>
            <p:extLst>
              <p:ext uri="{D42A27DB-BD31-4B8C-83A1-F6EECF244321}">
                <p14:modId xmlns:p14="http://schemas.microsoft.com/office/powerpoint/2010/main" val="1211729372"/>
              </p:ext>
            </p:extLst>
          </p:nvPr>
        </p:nvGraphicFramePr>
        <p:xfrm>
          <a:off x="5459413" y="812800"/>
          <a:ext cx="5927725" cy="529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AEDD30F8-B2BE-4F85-ACD1-5998B201CAB5}"/>
              </a:ext>
            </a:extLst>
          </p:cNvPr>
          <p:cNvSpPr>
            <a:spLocks noGrp="1"/>
          </p:cNvSpPr>
          <p:nvPr>
            <p:ph type="body" sz="half" idx="2"/>
          </p:nvPr>
        </p:nvSpPr>
        <p:spPr>
          <a:xfrm>
            <a:off x="643465" y="3043050"/>
            <a:ext cx="3517567" cy="3064505"/>
          </a:xfrm>
        </p:spPr>
        <p:txBody>
          <a:bodyPr>
            <a:normAutofit/>
          </a:bodyPr>
          <a:lstStyle/>
          <a:p>
            <a:r>
              <a:rPr lang="en-IN" dirty="0"/>
              <a:t>Where is IoT used?</a:t>
            </a:r>
          </a:p>
        </p:txBody>
      </p:sp>
      <p:pic>
        <p:nvPicPr>
          <p:cNvPr id="6" name="Picture 5">
            <a:extLst>
              <a:ext uri="{FF2B5EF4-FFF2-40B4-BE49-F238E27FC236}">
                <a16:creationId xmlns:a16="http://schemas.microsoft.com/office/drawing/2014/main" id="{89F9C015-CF43-44C3-9837-4E29225EF56B}"/>
              </a:ext>
            </a:extLst>
          </p:cNvPr>
          <p:cNvPicPr>
            <a:picLocks noChangeAspect="1"/>
          </p:cNvPicPr>
          <p:nvPr/>
        </p:nvPicPr>
        <p:blipFill>
          <a:blip r:embed="rId7"/>
          <a:stretch>
            <a:fillRect/>
          </a:stretch>
        </p:blipFill>
        <p:spPr>
          <a:xfrm>
            <a:off x="4643120" y="0"/>
            <a:ext cx="7548879" cy="6858000"/>
          </a:xfrm>
          <a:prstGeom prst="rect">
            <a:avLst/>
          </a:prstGeom>
        </p:spPr>
      </p:pic>
    </p:spTree>
    <p:extLst>
      <p:ext uri="{BB962C8B-B14F-4D97-AF65-F5344CB8AC3E}">
        <p14:creationId xmlns:p14="http://schemas.microsoft.com/office/powerpoint/2010/main" val="27189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230B-F9D3-492A-8D31-857E43C78D90}"/>
              </a:ext>
            </a:extLst>
          </p:cNvPr>
          <p:cNvSpPr>
            <a:spLocks noGrp="1"/>
          </p:cNvSpPr>
          <p:nvPr>
            <p:ph type="title"/>
          </p:nvPr>
        </p:nvSpPr>
        <p:spPr>
          <a:xfrm>
            <a:off x="1097280" y="286603"/>
            <a:ext cx="10058400" cy="1450757"/>
          </a:xfrm>
        </p:spPr>
        <p:txBody>
          <a:bodyPr anchor="b">
            <a:normAutofit/>
          </a:bodyPr>
          <a:lstStyle/>
          <a:p>
            <a:r>
              <a:rPr lang="en-IN" dirty="0"/>
              <a:t>Applications - Industrial</a:t>
            </a:r>
          </a:p>
        </p:txBody>
      </p:sp>
      <p:graphicFrame>
        <p:nvGraphicFramePr>
          <p:cNvPr id="5" name="Content Placeholder 2">
            <a:extLst>
              <a:ext uri="{FF2B5EF4-FFF2-40B4-BE49-F238E27FC236}">
                <a16:creationId xmlns:a16="http://schemas.microsoft.com/office/drawing/2014/main" id="{908DEBB5-4562-43A4-AA73-E2C77921112D}"/>
              </a:ext>
            </a:extLst>
          </p:cNvPr>
          <p:cNvGraphicFramePr>
            <a:graphicFrameLocks noGrp="1"/>
          </p:cNvGraphicFramePr>
          <p:nvPr>
            <p:ph idx="1"/>
            <p:extLst>
              <p:ext uri="{D42A27DB-BD31-4B8C-83A1-F6EECF244321}">
                <p14:modId xmlns:p14="http://schemas.microsoft.com/office/powerpoint/2010/main" val="1288820999"/>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7603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7777-2A58-412B-8370-ACB662BF09A8}"/>
              </a:ext>
            </a:extLst>
          </p:cNvPr>
          <p:cNvSpPr>
            <a:spLocks noGrp="1"/>
          </p:cNvSpPr>
          <p:nvPr>
            <p:ph type="title"/>
          </p:nvPr>
        </p:nvSpPr>
        <p:spPr>
          <a:xfrm>
            <a:off x="1097280" y="286603"/>
            <a:ext cx="10058400" cy="1450757"/>
          </a:xfrm>
        </p:spPr>
        <p:txBody>
          <a:bodyPr anchor="b">
            <a:normAutofit/>
          </a:bodyPr>
          <a:lstStyle/>
          <a:p>
            <a:r>
              <a:rPr lang="en-IN" dirty="0"/>
              <a:t>Applications - Consumer</a:t>
            </a:r>
          </a:p>
        </p:txBody>
      </p:sp>
      <p:graphicFrame>
        <p:nvGraphicFramePr>
          <p:cNvPr id="5" name="Content Placeholder 2">
            <a:extLst>
              <a:ext uri="{FF2B5EF4-FFF2-40B4-BE49-F238E27FC236}">
                <a16:creationId xmlns:a16="http://schemas.microsoft.com/office/drawing/2014/main" id="{C22E374F-D77B-4B08-9928-084FE5491352}"/>
              </a:ext>
            </a:extLst>
          </p:cNvPr>
          <p:cNvGraphicFramePr>
            <a:graphicFrameLocks noGrp="1"/>
          </p:cNvGraphicFramePr>
          <p:nvPr>
            <p:ph idx="1"/>
            <p:extLst>
              <p:ext uri="{D42A27DB-BD31-4B8C-83A1-F6EECF244321}">
                <p14:modId xmlns:p14="http://schemas.microsoft.com/office/powerpoint/2010/main" val="966753449"/>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027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486C-8AF1-474D-9B17-BF410227F39B}"/>
              </a:ext>
            </a:extLst>
          </p:cNvPr>
          <p:cNvSpPr>
            <a:spLocks noGrp="1"/>
          </p:cNvSpPr>
          <p:nvPr>
            <p:ph type="title"/>
          </p:nvPr>
        </p:nvSpPr>
        <p:spPr>
          <a:xfrm>
            <a:off x="1097280" y="286603"/>
            <a:ext cx="10058400" cy="1450757"/>
          </a:xfrm>
        </p:spPr>
        <p:txBody>
          <a:bodyPr anchor="b">
            <a:normAutofit/>
          </a:bodyPr>
          <a:lstStyle/>
          <a:p>
            <a:r>
              <a:rPr lang="en-IN" dirty="0"/>
              <a:t>Applications - Organizational</a:t>
            </a:r>
          </a:p>
        </p:txBody>
      </p:sp>
      <p:graphicFrame>
        <p:nvGraphicFramePr>
          <p:cNvPr id="5" name="Content Placeholder 2">
            <a:extLst>
              <a:ext uri="{FF2B5EF4-FFF2-40B4-BE49-F238E27FC236}">
                <a16:creationId xmlns:a16="http://schemas.microsoft.com/office/drawing/2014/main" id="{C48790CC-5B47-4A9D-B0A0-0FFBFC9A7E39}"/>
              </a:ext>
            </a:extLst>
          </p:cNvPr>
          <p:cNvGraphicFramePr>
            <a:graphicFrameLocks noGrp="1"/>
          </p:cNvGraphicFramePr>
          <p:nvPr>
            <p:ph idx="1"/>
            <p:extLst>
              <p:ext uri="{D42A27DB-BD31-4B8C-83A1-F6EECF244321}">
                <p14:modId xmlns:p14="http://schemas.microsoft.com/office/powerpoint/2010/main" val="198308188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8345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8741-C4E8-4706-872D-9E06E466F696}"/>
              </a:ext>
            </a:extLst>
          </p:cNvPr>
          <p:cNvSpPr>
            <a:spLocks noGrp="1"/>
          </p:cNvSpPr>
          <p:nvPr>
            <p:ph type="title"/>
          </p:nvPr>
        </p:nvSpPr>
        <p:spPr/>
        <p:txBody>
          <a:bodyPr/>
          <a:lstStyle/>
          <a:p>
            <a:r>
              <a:rPr lang="en-IN" dirty="0"/>
              <a:t>Applications - Military</a:t>
            </a:r>
          </a:p>
        </p:txBody>
      </p:sp>
      <p:pic>
        <p:nvPicPr>
          <p:cNvPr id="5" name="Content Placeholder 4" descr="Soldier">
            <a:extLst>
              <a:ext uri="{FF2B5EF4-FFF2-40B4-BE49-F238E27FC236}">
                <a16:creationId xmlns:a16="http://schemas.microsoft.com/office/drawing/2014/main" id="{FA9689E5-2186-4B20-BC53-EE69B34BE920}"/>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97823" y="3149452"/>
            <a:ext cx="914400" cy="914400"/>
          </a:xfrm>
        </p:spPr>
      </p:pic>
      <p:pic>
        <p:nvPicPr>
          <p:cNvPr id="7" name="Graphic 6" descr="Wave">
            <a:extLst>
              <a:ext uri="{FF2B5EF4-FFF2-40B4-BE49-F238E27FC236}">
                <a16:creationId xmlns:a16="http://schemas.microsoft.com/office/drawing/2014/main" id="{572FBDA8-45B4-4016-A97D-726BE9A9C4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7823" y="2177177"/>
            <a:ext cx="914400" cy="914400"/>
          </a:xfrm>
          <a:prstGeom prst="rect">
            <a:avLst/>
          </a:prstGeom>
        </p:spPr>
      </p:pic>
      <p:grpSp>
        <p:nvGrpSpPr>
          <p:cNvPr id="8" name="Group 7">
            <a:extLst>
              <a:ext uri="{FF2B5EF4-FFF2-40B4-BE49-F238E27FC236}">
                <a16:creationId xmlns:a16="http://schemas.microsoft.com/office/drawing/2014/main" id="{435E9A12-021F-42E6-8E42-0C5C7F994806}"/>
              </a:ext>
            </a:extLst>
          </p:cNvPr>
          <p:cNvGrpSpPr/>
          <p:nvPr/>
        </p:nvGrpSpPr>
        <p:grpSpPr>
          <a:xfrm>
            <a:off x="2212223" y="2506577"/>
            <a:ext cx="1462500" cy="585000"/>
            <a:chOff x="1856" y="2029834"/>
            <a:chExt cx="1462500" cy="585000"/>
          </a:xfrm>
        </p:grpSpPr>
        <p:sp>
          <p:nvSpPr>
            <p:cNvPr id="9" name="Rectangle 8">
              <a:extLst>
                <a:ext uri="{FF2B5EF4-FFF2-40B4-BE49-F238E27FC236}">
                  <a16:creationId xmlns:a16="http://schemas.microsoft.com/office/drawing/2014/main" id="{887C2985-9CE6-428C-95A3-136B269AC9F8}"/>
                </a:ext>
              </a:extLst>
            </p:cNvPr>
            <p:cNvSpPr/>
            <p:nvPr/>
          </p:nvSpPr>
          <p:spPr>
            <a:xfrm>
              <a:off x="1856" y="2029834"/>
              <a:ext cx="1462500" cy="58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TextBox 9">
              <a:extLst>
                <a:ext uri="{FF2B5EF4-FFF2-40B4-BE49-F238E27FC236}">
                  <a16:creationId xmlns:a16="http://schemas.microsoft.com/office/drawing/2014/main" id="{7C2DFE44-D7A3-4739-8810-D785EF55B6BC}"/>
                </a:ext>
              </a:extLst>
            </p:cNvPr>
            <p:cNvSpPr txBox="1"/>
            <p:nvPr/>
          </p:nvSpPr>
          <p:spPr>
            <a:xfrm>
              <a:off x="1856" y="2029834"/>
              <a:ext cx="1462500" cy="58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Ocean Of Things</a:t>
              </a:r>
              <a:endParaRPr lang="en-US" sz="1500" kern="1200" dirty="0"/>
            </a:p>
          </p:txBody>
        </p:sp>
      </p:grpSp>
      <p:grpSp>
        <p:nvGrpSpPr>
          <p:cNvPr id="11" name="Group 10">
            <a:extLst>
              <a:ext uri="{FF2B5EF4-FFF2-40B4-BE49-F238E27FC236}">
                <a16:creationId xmlns:a16="http://schemas.microsoft.com/office/drawing/2014/main" id="{BBCB6935-AA92-4146-9623-A16234F524D4}"/>
              </a:ext>
            </a:extLst>
          </p:cNvPr>
          <p:cNvGrpSpPr/>
          <p:nvPr/>
        </p:nvGrpSpPr>
        <p:grpSpPr>
          <a:xfrm>
            <a:off x="2212223" y="3420977"/>
            <a:ext cx="1462500" cy="585000"/>
            <a:chOff x="1856" y="2029834"/>
            <a:chExt cx="1462500" cy="585000"/>
          </a:xfrm>
        </p:grpSpPr>
        <p:sp>
          <p:nvSpPr>
            <p:cNvPr id="12" name="Rectangle 11">
              <a:extLst>
                <a:ext uri="{FF2B5EF4-FFF2-40B4-BE49-F238E27FC236}">
                  <a16:creationId xmlns:a16="http://schemas.microsoft.com/office/drawing/2014/main" id="{D6D92E85-5B3C-4CA8-B60B-C99CC30BA7C0}"/>
                </a:ext>
              </a:extLst>
            </p:cNvPr>
            <p:cNvSpPr/>
            <p:nvPr/>
          </p:nvSpPr>
          <p:spPr>
            <a:xfrm>
              <a:off x="1856" y="2029834"/>
              <a:ext cx="1462500" cy="585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5DF18281-59BB-41C8-86A5-DA030789172A}"/>
                </a:ext>
              </a:extLst>
            </p:cNvPr>
            <p:cNvSpPr txBox="1"/>
            <p:nvPr/>
          </p:nvSpPr>
          <p:spPr>
            <a:xfrm>
              <a:off x="1856" y="2029834"/>
              <a:ext cx="1462500" cy="585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IN" sz="1500" kern="1200" dirty="0"/>
                <a:t>Internet of Battlefield Things</a:t>
              </a:r>
              <a:endParaRPr lang="en-US" sz="1500" kern="1200" dirty="0"/>
            </a:p>
          </p:txBody>
        </p:sp>
      </p:grpSp>
      <p:pic>
        <p:nvPicPr>
          <p:cNvPr id="16" name="Online Media 15" title="Southwest China Puts on Dazzling Drone Show">
            <a:hlinkClick r:id="" action="ppaction://media"/>
            <a:extLst>
              <a:ext uri="{FF2B5EF4-FFF2-40B4-BE49-F238E27FC236}">
                <a16:creationId xmlns:a16="http://schemas.microsoft.com/office/drawing/2014/main" id="{3B8DEF45-0CD1-4BCC-932D-654E6A88109A}"/>
              </a:ext>
            </a:extLst>
          </p:cNvPr>
          <p:cNvPicPr>
            <a:picLocks noRot="1" noChangeAspect="1"/>
          </p:cNvPicPr>
          <p:nvPr>
            <a:videoFile r:link="rId1"/>
          </p:nvPr>
        </p:nvPicPr>
        <p:blipFill>
          <a:blip r:embed="rId8"/>
          <a:stretch>
            <a:fillRect/>
          </a:stretch>
        </p:blipFill>
        <p:spPr>
          <a:xfrm>
            <a:off x="3788779" y="2051924"/>
            <a:ext cx="7366901" cy="4143882"/>
          </a:xfrm>
          <a:prstGeom prst="rect">
            <a:avLst/>
          </a:prstGeom>
        </p:spPr>
      </p:pic>
    </p:spTree>
    <p:extLst>
      <p:ext uri="{BB962C8B-B14F-4D97-AF65-F5344CB8AC3E}">
        <p14:creationId xmlns:p14="http://schemas.microsoft.com/office/powerpoint/2010/main" val="37286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50EB-B736-471A-8B3D-89E5348F0805}"/>
              </a:ext>
            </a:extLst>
          </p:cNvPr>
          <p:cNvSpPr>
            <a:spLocks noGrp="1"/>
          </p:cNvSpPr>
          <p:nvPr>
            <p:ph type="title"/>
          </p:nvPr>
        </p:nvSpPr>
        <p:spPr>
          <a:xfrm>
            <a:off x="643466" y="786383"/>
            <a:ext cx="3517567" cy="2093975"/>
          </a:xfrm>
        </p:spPr>
        <p:txBody>
          <a:bodyPr anchor="b">
            <a:normAutofit/>
          </a:bodyPr>
          <a:lstStyle/>
          <a:p>
            <a:r>
              <a:rPr lang="en-IN" dirty="0"/>
              <a:t>Architecture</a:t>
            </a:r>
          </a:p>
        </p:txBody>
      </p:sp>
      <p:sp>
        <p:nvSpPr>
          <p:cNvPr id="3" name="Text Placeholder 2">
            <a:extLst>
              <a:ext uri="{FF2B5EF4-FFF2-40B4-BE49-F238E27FC236}">
                <a16:creationId xmlns:a16="http://schemas.microsoft.com/office/drawing/2014/main" id="{4D90ABBC-AB16-423C-9CFE-938990BA4D99}"/>
              </a:ext>
            </a:extLst>
          </p:cNvPr>
          <p:cNvSpPr>
            <a:spLocks noGrp="1"/>
          </p:cNvSpPr>
          <p:nvPr>
            <p:ph type="body" sz="half" idx="2"/>
          </p:nvPr>
        </p:nvSpPr>
        <p:spPr>
          <a:xfrm>
            <a:off x="643465" y="3043050"/>
            <a:ext cx="3517567" cy="3064505"/>
          </a:xfrm>
        </p:spPr>
        <p:txBody>
          <a:bodyPr>
            <a:normAutofit/>
          </a:bodyPr>
          <a:lstStyle/>
          <a:p>
            <a:r>
              <a:rPr lang="en-IN" dirty="0"/>
              <a:t>What is </a:t>
            </a:r>
            <a:r>
              <a:rPr lang="en-IN" dirty="0" err="1"/>
              <a:t>iot</a:t>
            </a:r>
            <a:r>
              <a:rPr lang="en-IN" dirty="0"/>
              <a:t> made of?</a:t>
            </a:r>
          </a:p>
        </p:txBody>
      </p:sp>
      <p:graphicFrame>
        <p:nvGraphicFramePr>
          <p:cNvPr id="7" name="Content Placeholder 6">
            <a:extLst>
              <a:ext uri="{FF2B5EF4-FFF2-40B4-BE49-F238E27FC236}">
                <a16:creationId xmlns:a16="http://schemas.microsoft.com/office/drawing/2014/main" id="{D5F0B36C-B7B5-4493-81E2-90B40BFAC34E}"/>
              </a:ext>
            </a:extLst>
          </p:cNvPr>
          <p:cNvGraphicFramePr>
            <a:graphicFrameLocks noGrp="1"/>
          </p:cNvGraphicFramePr>
          <p:nvPr>
            <p:ph idx="1"/>
            <p:extLst>
              <p:ext uri="{D42A27DB-BD31-4B8C-83A1-F6EECF244321}">
                <p14:modId xmlns:p14="http://schemas.microsoft.com/office/powerpoint/2010/main" val="442835897"/>
              </p:ext>
            </p:extLst>
          </p:nvPr>
        </p:nvGraphicFramePr>
        <p:xfrm>
          <a:off x="5459413" y="812800"/>
          <a:ext cx="5927725" cy="5294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96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57CA6-F464-4612-A931-3487EF1BFDFB}"/>
              </a:ext>
            </a:extLst>
          </p:cNvPr>
          <p:cNvSpPr>
            <a:spLocks noGrp="1"/>
          </p:cNvSpPr>
          <p:nvPr>
            <p:ph type="title"/>
          </p:nvPr>
        </p:nvSpPr>
        <p:spPr/>
        <p:txBody>
          <a:bodyPr/>
          <a:lstStyle/>
          <a:p>
            <a:r>
              <a:rPr lang="en-IN" dirty="0"/>
              <a:t>Architecture - Tiered</a:t>
            </a:r>
          </a:p>
        </p:txBody>
      </p:sp>
      <p:sp>
        <p:nvSpPr>
          <p:cNvPr id="3" name="Content Placeholder 2">
            <a:extLst>
              <a:ext uri="{FF2B5EF4-FFF2-40B4-BE49-F238E27FC236}">
                <a16:creationId xmlns:a16="http://schemas.microsoft.com/office/drawing/2014/main" id="{D0D0F506-BC86-4F1C-A520-596694DD5320}"/>
              </a:ext>
            </a:extLst>
          </p:cNvPr>
          <p:cNvSpPr>
            <a:spLocks noGrp="1"/>
          </p:cNvSpPr>
          <p:nvPr>
            <p:ph sz="half" idx="1"/>
          </p:nvPr>
        </p:nvSpPr>
        <p:spPr/>
        <p:txBody>
          <a:bodyPr/>
          <a:lstStyle/>
          <a:p>
            <a:r>
              <a:rPr lang="en-IN" b="1" dirty="0"/>
              <a:t>3 Tier</a:t>
            </a:r>
          </a:p>
          <a:p>
            <a:r>
              <a:rPr lang="en-IN" dirty="0"/>
              <a:t>Perception Layer</a:t>
            </a:r>
          </a:p>
          <a:p>
            <a:r>
              <a:rPr lang="en-IN" dirty="0"/>
              <a:t>Network Layer</a:t>
            </a:r>
          </a:p>
          <a:p>
            <a:r>
              <a:rPr lang="en-IN" dirty="0"/>
              <a:t>Application Layer</a:t>
            </a:r>
          </a:p>
        </p:txBody>
      </p:sp>
      <p:sp>
        <p:nvSpPr>
          <p:cNvPr id="4" name="Content Placeholder 3">
            <a:extLst>
              <a:ext uri="{FF2B5EF4-FFF2-40B4-BE49-F238E27FC236}">
                <a16:creationId xmlns:a16="http://schemas.microsoft.com/office/drawing/2014/main" id="{AE2B46F5-6C96-4DE0-A557-D8ABFE4E11AB}"/>
              </a:ext>
            </a:extLst>
          </p:cNvPr>
          <p:cNvSpPr>
            <a:spLocks noGrp="1"/>
          </p:cNvSpPr>
          <p:nvPr>
            <p:ph sz="half" idx="2"/>
          </p:nvPr>
        </p:nvSpPr>
        <p:spPr/>
        <p:txBody>
          <a:bodyPr/>
          <a:lstStyle/>
          <a:p>
            <a:r>
              <a:rPr lang="en-IN" b="1" dirty="0"/>
              <a:t>5 Tier</a:t>
            </a:r>
          </a:p>
          <a:p>
            <a:r>
              <a:rPr lang="en-IN" dirty="0"/>
              <a:t>Perception Layer </a:t>
            </a:r>
          </a:p>
          <a:p>
            <a:r>
              <a:rPr lang="en-IN" dirty="0"/>
              <a:t>Transport Layer</a:t>
            </a:r>
          </a:p>
          <a:p>
            <a:r>
              <a:rPr lang="en-IN" dirty="0"/>
              <a:t>Middleware/Processing Layer</a:t>
            </a:r>
          </a:p>
          <a:p>
            <a:r>
              <a:rPr lang="en-IN" dirty="0"/>
              <a:t>Application Layer</a:t>
            </a:r>
          </a:p>
          <a:p>
            <a:r>
              <a:rPr lang="en-IN" dirty="0"/>
              <a:t>Business Layer</a:t>
            </a:r>
          </a:p>
        </p:txBody>
      </p:sp>
    </p:spTree>
    <p:extLst>
      <p:ext uri="{BB962C8B-B14F-4D97-AF65-F5344CB8AC3E}">
        <p14:creationId xmlns:p14="http://schemas.microsoft.com/office/powerpoint/2010/main" val="270568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EADE-596B-4C82-9DD2-C10C3F747507}"/>
              </a:ext>
            </a:extLst>
          </p:cNvPr>
          <p:cNvSpPr>
            <a:spLocks noGrp="1"/>
          </p:cNvSpPr>
          <p:nvPr>
            <p:ph type="title"/>
          </p:nvPr>
        </p:nvSpPr>
        <p:spPr>
          <a:xfrm>
            <a:off x="1097280" y="286603"/>
            <a:ext cx="10058400" cy="1450757"/>
          </a:xfrm>
        </p:spPr>
        <p:txBody>
          <a:bodyPr anchor="b">
            <a:normAutofit/>
          </a:bodyPr>
          <a:lstStyle/>
          <a:p>
            <a:r>
              <a:rPr lang="en-IN" dirty="0"/>
              <a:t>Architecture – Perception Layer</a:t>
            </a:r>
          </a:p>
        </p:txBody>
      </p:sp>
      <p:graphicFrame>
        <p:nvGraphicFramePr>
          <p:cNvPr id="5" name="Content Placeholder 2">
            <a:extLst>
              <a:ext uri="{FF2B5EF4-FFF2-40B4-BE49-F238E27FC236}">
                <a16:creationId xmlns:a16="http://schemas.microsoft.com/office/drawing/2014/main" id="{D2F4450A-0C7D-4E92-BD21-8D843FC23E1E}"/>
              </a:ext>
            </a:extLst>
          </p:cNvPr>
          <p:cNvGraphicFramePr>
            <a:graphicFrameLocks noGrp="1"/>
          </p:cNvGraphicFramePr>
          <p:nvPr>
            <p:ph idx="1"/>
            <p:extLst>
              <p:ext uri="{D42A27DB-BD31-4B8C-83A1-F6EECF244321}">
                <p14:modId xmlns:p14="http://schemas.microsoft.com/office/powerpoint/2010/main" val="1476283029"/>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01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1D5DD-5578-4A88-A897-96A66B54E597}"/>
              </a:ext>
            </a:extLst>
          </p:cNvPr>
          <p:cNvSpPr>
            <a:spLocks noGrp="1"/>
          </p:cNvSpPr>
          <p:nvPr>
            <p:ph type="title"/>
          </p:nvPr>
        </p:nvSpPr>
        <p:spPr>
          <a:xfrm>
            <a:off x="643466" y="786383"/>
            <a:ext cx="3517567" cy="2093975"/>
          </a:xfrm>
        </p:spPr>
        <p:txBody>
          <a:bodyPr anchor="b">
            <a:normAutofit/>
          </a:bodyPr>
          <a:lstStyle/>
          <a:p>
            <a:r>
              <a:rPr lang="en-IN" dirty="0"/>
              <a:t>Overview</a:t>
            </a:r>
          </a:p>
        </p:txBody>
      </p:sp>
      <p:graphicFrame>
        <p:nvGraphicFramePr>
          <p:cNvPr id="12" name="Content Placeholder 2">
            <a:extLst>
              <a:ext uri="{FF2B5EF4-FFF2-40B4-BE49-F238E27FC236}">
                <a16:creationId xmlns:a16="http://schemas.microsoft.com/office/drawing/2014/main" id="{A26E1103-0C3D-4E69-9D7E-D5B87A906310}"/>
              </a:ext>
            </a:extLst>
          </p:cNvPr>
          <p:cNvGraphicFramePr>
            <a:graphicFrameLocks noGrp="1"/>
          </p:cNvGraphicFramePr>
          <p:nvPr>
            <p:ph idx="1"/>
            <p:extLst>
              <p:ext uri="{D42A27DB-BD31-4B8C-83A1-F6EECF244321}">
                <p14:modId xmlns:p14="http://schemas.microsoft.com/office/powerpoint/2010/main" val="2565672083"/>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2434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E398-85E3-4EB9-83E0-52959DFA7BAA}"/>
              </a:ext>
            </a:extLst>
          </p:cNvPr>
          <p:cNvSpPr>
            <a:spLocks noGrp="1"/>
          </p:cNvSpPr>
          <p:nvPr>
            <p:ph type="title"/>
          </p:nvPr>
        </p:nvSpPr>
        <p:spPr/>
        <p:txBody>
          <a:bodyPr/>
          <a:lstStyle/>
          <a:p>
            <a:r>
              <a:rPr lang="en-IN" dirty="0"/>
              <a:t>Architecture – Network Layer</a:t>
            </a:r>
          </a:p>
        </p:txBody>
      </p:sp>
      <p:sp>
        <p:nvSpPr>
          <p:cNvPr id="3" name="Content Placeholder 2">
            <a:extLst>
              <a:ext uri="{FF2B5EF4-FFF2-40B4-BE49-F238E27FC236}">
                <a16:creationId xmlns:a16="http://schemas.microsoft.com/office/drawing/2014/main" id="{90B09F45-0919-4205-A2C8-9E3BC32E57D8}"/>
              </a:ext>
            </a:extLst>
          </p:cNvPr>
          <p:cNvSpPr>
            <a:spLocks noGrp="1"/>
          </p:cNvSpPr>
          <p:nvPr>
            <p:ph idx="1"/>
          </p:nvPr>
        </p:nvSpPr>
        <p:spPr/>
        <p:txBody>
          <a:bodyPr>
            <a:normAutofit fontScale="92500" lnSpcReduction="20000"/>
          </a:bodyPr>
          <a:lstStyle/>
          <a:p>
            <a:r>
              <a:rPr lang="en-IN" dirty="0"/>
              <a:t>Addressing &amp; Identification</a:t>
            </a:r>
          </a:p>
          <a:p>
            <a:r>
              <a:rPr lang="en-IN" dirty="0"/>
              <a:t>Lower Power Communication</a:t>
            </a:r>
          </a:p>
          <a:p>
            <a:r>
              <a:rPr lang="en-IN" dirty="0"/>
              <a:t>Lossless</a:t>
            </a:r>
          </a:p>
          <a:p>
            <a:r>
              <a:rPr lang="en-IN" dirty="0"/>
              <a:t>low Memory Routing Protocol</a:t>
            </a:r>
          </a:p>
          <a:p>
            <a:r>
              <a:rPr lang="en-IN" dirty="0"/>
              <a:t>NFC Communication </a:t>
            </a:r>
          </a:p>
          <a:p>
            <a:r>
              <a:rPr lang="en-IN" dirty="0"/>
              <a:t>RFID &amp; WSN integration </a:t>
            </a:r>
          </a:p>
          <a:p>
            <a:r>
              <a:rPr lang="en-IN" dirty="0"/>
              <a:t>Bluetooth Low Energy</a:t>
            </a:r>
          </a:p>
          <a:p>
            <a:r>
              <a:rPr lang="en-IN" dirty="0"/>
              <a:t>Low Power </a:t>
            </a:r>
            <a:r>
              <a:rPr lang="en-IN" dirty="0" err="1"/>
              <a:t>WiFi</a:t>
            </a:r>
            <a:endParaRPr lang="en-IN" dirty="0"/>
          </a:p>
          <a:p>
            <a:r>
              <a:rPr lang="en-IN" dirty="0" err="1"/>
              <a:t>zigbee</a:t>
            </a:r>
            <a:r>
              <a:rPr lang="en-IN" dirty="0"/>
              <a:t> (10-100m range)</a:t>
            </a:r>
          </a:p>
        </p:txBody>
      </p:sp>
    </p:spTree>
    <p:extLst>
      <p:ext uri="{BB962C8B-B14F-4D97-AF65-F5344CB8AC3E}">
        <p14:creationId xmlns:p14="http://schemas.microsoft.com/office/powerpoint/2010/main" val="137761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33C4-2358-492C-80E9-1CC791A50BC3}"/>
              </a:ext>
            </a:extLst>
          </p:cNvPr>
          <p:cNvSpPr>
            <a:spLocks noGrp="1"/>
          </p:cNvSpPr>
          <p:nvPr>
            <p:ph type="title"/>
          </p:nvPr>
        </p:nvSpPr>
        <p:spPr>
          <a:xfrm>
            <a:off x="1097280" y="286603"/>
            <a:ext cx="10058400" cy="1450757"/>
          </a:xfrm>
        </p:spPr>
        <p:txBody>
          <a:bodyPr anchor="b">
            <a:normAutofit/>
          </a:bodyPr>
          <a:lstStyle/>
          <a:p>
            <a:r>
              <a:rPr lang="en-IN" dirty="0"/>
              <a:t>Architecture – Middleware Layer</a:t>
            </a:r>
          </a:p>
        </p:txBody>
      </p:sp>
      <p:graphicFrame>
        <p:nvGraphicFramePr>
          <p:cNvPr id="7" name="Content Placeholder 4">
            <a:extLst>
              <a:ext uri="{FF2B5EF4-FFF2-40B4-BE49-F238E27FC236}">
                <a16:creationId xmlns:a16="http://schemas.microsoft.com/office/drawing/2014/main" id="{531D3E7A-0E87-4686-AF30-1EF5E9082A4C}"/>
              </a:ext>
            </a:extLst>
          </p:cNvPr>
          <p:cNvGraphicFramePr>
            <a:graphicFrameLocks noGrp="1"/>
          </p:cNvGraphicFramePr>
          <p:nvPr>
            <p:ph idx="1"/>
            <p:extLst>
              <p:ext uri="{D42A27DB-BD31-4B8C-83A1-F6EECF244321}">
                <p14:modId xmlns:p14="http://schemas.microsoft.com/office/powerpoint/2010/main" val="488810445"/>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4241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AD8E4-38A0-46B5-9F36-677D4DB2931B}"/>
              </a:ext>
            </a:extLst>
          </p:cNvPr>
          <p:cNvSpPr>
            <a:spLocks noGrp="1"/>
          </p:cNvSpPr>
          <p:nvPr>
            <p:ph type="title"/>
          </p:nvPr>
        </p:nvSpPr>
        <p:spPr/>
        <p:txBody>
          <a:bodyPr/>
          <a:lstStyle/>
          <a:p>
            <a:r>
              <a:rPr lang="en-IN" dirty="0"/>
              <a:t>Architecture – Application Layer</a:t>
            </a:r>
          </a:p>
        </p:txBody>
      </p:sp>
      <p:sp>
        <p:nvSpPr>
          <p:cNvPr id="3" name="Content Placeholder 2">
            <a:extLst>
              <a:ext uri="{FF2B5EF4-FFF2-40B4-BE49-F238E27FC236}">
                <a16:creationId xmlns:a16="http://schemas.microsoft.com/office/drawing/2014/main" id="{55311D40-489F-4E5D-8E9D-BDF3C9659AB3}"/>
              </a:ext>
            </a:extLst>
          </p:cNvPr>
          <p:cNvSpPr>
            <a:spLocks noGrp="1"/>
          </p:cNvSpPr>
          <p:nvPr>
            <p:ph idx="1"/>
          </p:nvPr>
        </p:nvSpPr>
        <p:spPr/>
        <p:txBody>
          <a:bodyPr/>
          <a:lstStyle/>
          <a:p>
            <a:r>
              <a:rPr lang="en-IN" dirty="0"/>
              <a:t>This is where the actual processing of the data and value addition takes place. Things such as data science, AI, graphic data representation, visualization and user interfaces exist in this layer.</a:t>
            </a:r>
          </a:p>
        </p:txBody>
      </p:sp>
    </p:spTree>
    <p:extLst>
      <p:ext uri="{BB962C8B-B14F-4D97-AF65-F5344CB8AC3E}">
        <p14:creationId xmlns:p14="http://schemas.microsoft.com/office/powerpoint/2010/main" val="2640695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93617-4F05-4374-A2D8-DE40BD79348B}"/>
              </a:ext>
            </a:extLst>
          </p:cNvPr>
          <p:cNvSpPr>
            <a:spLocks noGrp="1"/>
          </p:cNvSpPr>
          <p:nvPr>
            <p:ph type="title"/>
          </p:nvPr>
        </p:nvSpPr>
        <p:spPr/>
        <p:txBody>
          <a:bodyPr/>
          <a:lstStyle/>
          <a:p>
            <a:r>
              <a:rPr lang="en-IN" dirty="0"/>
              <a:t>Architecture – Business Layer</a:t>
            </a:r>
          </a:p>
        </p:txBody>
      </p:sp>
      <p:sp>
        <p:nvSpPr>
          <p:cNvPr id="3" name="Content Placeholder 2">
            <a:extLst>
              <a:ext uri="{FF2B5EF4-FFF2-40B4-BE49-F238E27FC236}">
                <a16:creationId xmlns:a16="http://schemas.microsoft.com/office/drawing/2014/main" id="{5C9921FC-F3CB-4D65-821F-4B81D558664E}"/>
              </a:ext>
            </a:extLst>
          </p:cNvPr>
          <p:cNvSpPr>
            <a:spLocks noGrp="1"/>
          </p:cNvSpPr>
          <p:nvPr>
            <p:ph idx="1"/>
          </p:nvPr>
        </p:nvSpPr>
        <p:spPr/>
        <p:txBody>
          <a:bodyPr/>
          <a:lstStyle/>
          <a:p>
            <a:r>
              <a:rPr lang="en-IN" dirty="0"/>
              <a:t>This is the meta-layer which manages the whole IoT system, including applications and business related metrics.</a:t>
            </a:r>
          </a:p>
        </p:txBody>
      </p:sp>
    </p:spTree>
    <p:extLst>
      <p:ext uri="{BB962C8B-B14F-4D97-AF65-F5344CB8AC3E}">
        <p14:creationId xmlns:p14="http://schemas.microsoft.com/office/powerpoint/2010/main" val="69290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E697-DEAD-43DC-882D-47E2CDBFF275}"/>
              </a:ext>
            </a:extLst>
          </p:cNvPr>
          <p:cNvSpPr>
            <a:spLocks noGrp="1"/>
          </p:cNvSpPr>
          <p:nvPr>
            <p:ph type="title"/>
          </p:nvPr>
        </p:nvSpPr>
        <p:spPr>
          <a:xfrm>
            <a:off x="643466" y="786383"/>
            <a:ext cx="3517567" cy="2093975"/>
          </a:xfrm>
        </p:spPr>
        <p:txBody>
          <a:bodyPr anchor="b">
            <a:normAutofit/>
          </a:bodyPr>
          <a:lstStyle/>
          <a:p>
            <a:r>
              <a:rPr lang="en-IN" dirty="0"/>
              <a:t>Cloud Computing in IoT</a:t>
            </a:r>
          </a:p>
        </p:txBody>
      </p:sp>
      <p:pic>
        <p:nvPicPr>
          <p:cNvPr id="4098" name="Picture 2" descr="IoT and Cloud Computing - The Future is here | CloudNow Blog">
            <a:extLst>
              <a:ext uri="{FF2B5EF4-FFF2-40B4-BE49-F238E27FC236}">
                <a16:creationId xmlns:a16="http://schemas.microsoft.com/office/drawing/2014/main" id="{A195785E-CFF4-4684-8313-DC8820B4F3D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83760" y="-1"/>
            <a:ext cx="7513552" cy="685828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22F17724-7CE9-4155-A8C9-E1668F32AE5F}"/>
              </a:ext>
            </a:extLst>
          </p:cNvPr>
          <p:cNvSpPr>
            <a:spLocks noGrp="1"/>
          </p:cNvSpPr>
          <p:nvPr>
            <p:ph type="body" sz="half" idx="2"/>
          </p:nvPr>
        </p:nvSpPr>
        <p:spPr>
          <a:xfrm>
            <a:off x="643465" y="3043050"/>
            <a:ext cx="3517567" cy="3064505"/>
          </a:xfrm>
        </p:spPr>
        <p:txBody>
          <a:bodyPr>
            <a:normAutofit/>
          </a:bodyPr>
          <a:lstStyle/>
          <a:p>
            <a:r>
              <a:rPr lang="en-IN" dirty="0"/>
              <a:t>What is cloud computing and why is it a good fit for IOT?</a:t>
            </a:r>
          </a:p>
        </p:txBody>
      </p:sp>
    </p:spTree>
    <p:extLst>
      <p:ext uri="{BB962C8B-B14F-4D97-AF65-F5344CB8AC3E}">
        <p14:creationId xmlns:p14="http://schemas.microsoft.com/office/powerpoint/2010/main" val="3459735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C7BA-01CB-410B-9708-1697CDD29026}"/>
              </a:ext>
            </a:extLst>
          </p:cNvPr>
          <p:cNvSpPr>
            <a:spLocks noGrp="1"/>
          </p:cNvSpPr>
          <p:nvPr>
            <p:ph type="title"/>
          </p:nvPr>
        </p:nvSpPr>
        <p:spPr/>
        <p:txBody>
          <a:bodyPr/>
          <a:lstStyle/>
          <a:p>
            <a:r>
              <a:rPr lang="en-IN" dirty="0"/>
              <a:t>Cloud Computing</a:t>
            </a:r>
          </a:p>
        </p:txBody>
      </p:sp>
      <p:sp>
        <p:nvSpPr>
          <p:cNvPr id="3" name="Content Placeholder 2">
            <a:extLst>
              <a:ext uri="{FF2B5EF4-FFF2-40B4-BE49-F238E27FC236}">
                <a16:creationId xmlns:a16="http://schemas.microsoft.com/office/drawing/2014/main" id="{B56C2F78-9F66-4689-8AFA-7996543CD856}"/>
              </a:ext>
            </a:extLst>
          </p:cNvPr>
          <p:cNvSpPr>
            <a:spLocks noGrp="1"/>
          </p:cNvSpPr>
          <p:nvPr>
            <p:ph idx="1"/>
          </p:nvPr>
        </p:nvSpPr>
        <p:spPr/>
        <p:txBody>
          <a:bodyPr/>
          <a:lstStyle/>
          <a:p>
            <a:r>
              <a:rPr lang="en-US" dirty="0"/>
              <a:t>Cloud computing is the on-demand availability of computer system resources, especially data storage (cloud storage) and computing power, without direct active management by the user. The term is generally used to describe data centers available to many users over the Internet.</a:t>
            </a:r>
          </a:p>
          <a:p>
            <a:pPr lvl="1"/>
            <a:r>
              <a:rPr lang="en-US" dirty="0"/>
              <a:t>Distributed</a:t>
            </a:r>
          </a:p>
          <a:p>
            <a:pPr lvl="1"/>
            <a:r>
              <a:rPr lang="en-US" dirty="0"/>
              <a:t>Scalable</a:t>
            </a:r>
          </a:p>
          <a:p>
            <a:pPr lvl="1"/>
            <a:r>
              <a:rPr lang="en-US" dirty="0"/>
              <a:t>Availability</a:t>
            </a:r>
          </a:p>
          <a:p>
            <a:pPr lvl="1"/>
            <a:r>
              <a:rPr lang="en-US" dirty="0"/>
              <a:t>Security</a:t>
            </a:r>
          </a:p>
          <a:p>
            <a:pPr lvl="1"/>
            <a:r>
              <a:rPr lang="en-US" dirty="0"/>
              <a:t>Device and Location Independence</a:t>
            </a:r>
          </a:p>
          <a:p>
            <a:pPr lvl="1"/>
            <a:r>
              <a:rPr lang="en-US" dirty="0"/>
              <a:t>Cost effective</a:t>
            </a:r>
          </a:p>
          <a:p>
            <a:endParaRPr lang="en-IN" dirty="0"/>
          </a:p>
        </p:txBody>
      </p:sp>
    </p:spTree>
    <p:extLst>
      <p:ext uri="{BB962C8B-B14F-4D97-AF65-F5344CB8AC3E}">
        <p14:creationId xmlns:p14="http://schemas.microsoft.com/office/powerpoint/2010/main" val="191073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C225-50AD-45BC-A4D1-ED73B5B497E6}"/>
              </a:ext>
            </a:extLst>
          </p:cNvPr>
          <p:cNvSpPr>
            <a:spLocks noGrp="1"/>
          </p:cNvSpPr>
          <p:nvPr>
            <p:ph type="title"/>
          </p:nvPr>
        </p:nvSpPr>
        <p:spPr/>
        <p:txBody>
          <a:bodyPr/>
          <a:lstStyle/>
          <a:p>
            <a:r>
              <a:rPr lang="en-IN" dirty="0"/>
              <a:t>Cloud Computing for IoT</a:t>
            </a:r>
          </a:p>
        </p:txBody>
      </p:sp>
      <p:sp>
        <p:nvSpPr>
          <p:cNvPr id="3" name="Text Placeholder 2">
            <a:extLst>
              <a:ext uri="{FF2B5EF4-FFF2-40B4-BE49-F238E27FC236}">
                <a16:creationId xmlns:a16="http://schemas.microsoft.com/office/drawing/2014/main" id="{845D5337-F575-400E-9E8E-BC90A8833F6C}"/>
              </a:ext>
            </a:extLst>
          </p:cNvPr>
          <p:cNvSpPr>
            <a:spLocks noGrp="1"/>
          </p:cNvSpPr>
          <p:nvPr>
            <p:ph type="body" idx="1"/>
          </p:nvPr>
        </p:nvSpPr>
        <p:spPr/>
        <p:txBody>
          <a:bodyPr/>
          <a:lstStyle/>
          <a:p>
            <a:r>
              <a:rPr lang="en-IN" dirty="0"/>
              <a:t>IoT Requirements</a:t>
            </a:r>
          </a:p>
        </p:txBody>
      </p:sp>
      <p:sp>
        <p:nvSpPr>
          <p:cNvPr id="4" name="Content Placeholder 3">
            <a:extLst>
              <a:ext uri="{FF2B5EF4-FFF2-40B4-BE49-F238E27FC236}">
                <a16:creationId xmlns:a16="http://schemas.microsoft.com/office/drawing/2014/main" id="{19DED67B-A233-4D1C-B85E-02FE31B4A1E3}"/>
              </a:ext>
            </a:extLst>
          </p:cNvPr>
          <p:cNvSpPr>
            <a:spLocks noGrp="1"/>
          </p:cNvSpPr>
          <p:nvPr>
            <p:ph sz="half" idx="2"/>
          </p:nvPr>
        </p:nvSpPr>
        <p:spPr/>
        <p:txBody>
          <a:bodyPr/>
          <a:lstStyle/>
          <a:p>
            <a:r>
              <a:rPr lang="en-IN" dirty="0"/>
              <a:t>Interoperability</a:t>
            </a:r>
          </a:p>
          <a:p>
            <a:r>
              <a:rPr lang="en-IN" dirty="0"/>
              <a:t>Location Independence</a:t>
            </a:r>
          </a:p>
          <a:p>
            <a:r>
              <a:rPr lang="en-IN" dirty="0"/>
              <a:t>Secure</a:t>
            </a:r>
          </a:p>
          <a:p>
            <a:r>
              <a:rPr lang="en-IN" dirty="0"/>
              <a:t>On Demand Storage &amp; Computation</a:t>
            </a:r>
          </a:p>
          <a:p>
            <a:r>
              <a:rPr lang="en-IN" dirty="0"/>
              <a:t>Heterogeneous Protocols</a:t>
            </a:r>
          </a:p>
        </p:txBody>
      </p:sp>
      <p:sp>
        <p:nvSpPr>
          <p:cNvPr id="5" name="Text Placeholder 4">
            <a:extLst>
              <a:ext uri="{FF2B5EF4-FFF2-40B4-BE49-F238E27FC236}">
                <a16:creationId xmlns:a16="http://schemas.microsoft.com/office/drawing/2014/main" id="{0EBC8CCE-EA1B-4E1C-B4ED-422D94F10F87}"/>
              </a:ext>
            </a:extLst>
          </p:cNvPr>
          <p:cNvSpPr>
            <a:spLocks noGrp="1"/>
          </p:cNvSpPr>
          <p:nvPr>
            <p:ph type="body" sz="quarter" idx="3"/>
          </p:nvPr>
        </p:nvSpPr>
        <p:spPr/>
        <p:txBody>
          <a:bodyPr/>
          <a:lstStyle/>
          <a:p>
            <a:r>
              <a:rPr lang="en-IN" dirty="0"/>
              <a:t>Cloud Solutions</a:t>
            </a:r>
          </a:p>
        </p:txBody>
      </p:sp>
      <p:sp>
        <p:nvSpPr>
          <p:cNvPr id="6" name="Content Placeholder 5">
            <a:extLst>
              <a:ext uri="{FF2B5EF4-FFF2-40B4-BE49-F238E27FC236}">
                <a16:creationId xmlns:a16="http://schemas.microsoft.com/office/drawing/2014/main" id="{8C99C4A0-CED4-49BE-A591-A01D1DDDCB11}"/>
              </a:ext>
            </a:extLst>
          </p:cNvPr>
          <p:cNvSpPr>
            <a:spLocks noGrp="1"/>
          </p:cNvSpPr>
          <p:nvPr>
            <p:ph sz="quarter" idx="4"/>
          </p:nvPr>
        </p:nvSpPr>
        <p:spPr/>
        <p:txBody>
          <a:bodyPr/>
          <a:lstStyle/>
          <a:p>
            <a:r>
              <a:rPr lang="en-IN" dirty="0"/>
              <a:t>Language &amp; Platform Agnostic</a:t>
            </a:r>
          </a:p>
          <a:p>
            <a:r>
              <a:rPr lang="en-IN" dirty="0"/>
              <a:t>Distributed by Design</a:t>
            </a:r>
          </a:p>
          <a:p>
            <a:r>
              <a:rPr lang="en-IN" dirty="0"/>
              <a:t>Multiple Security Models</a:t>
            </a:r>
          </a:p>
          <a:p>
            <a:r>
              <a:rPr lang="en-IN" dirty="0"/>
              <a:t>IaaS, Serverless, PaaS, SaaS, </a:t>
            </a:r>
            <a:r>
              <a:rPr lang="en-IN" dirty="0" err="1"/>
              <a:t>FaaS</a:t>
            </a:r>
            <a:endParaRPr lang="en-IN" dirty="0"/>
          </a:p>
          <a:p>
            <a:r>
              <a:rPr lang="en-IN" dirty="0"/>
              <a:t>Message Queues, Bridges and Connectors</a:t>
            </a:r>
          </a:p>
        </p:txBody>
      </p:sp>
      <p:sp>
        <p:nvSpPr>
          <p:cNvPr id="9" name="Arrow: Right 8">
            <a:extLst>
              <a:ext uri="{FF2B5EF4-FFF2-40B4-BE49-F238E27FC236}">
                <a16:creationId xmlns:a16="http://schemas.microsoft.com/office/drawing/2014/main" id="{616DC177-4CAA-4750-BAAE-1561A72370F2}"/>
              </a:ext>
            </a:extLst>
          </p:cNvPr>
          <p:cNvSpPr/>
          <p:nvPr/>
        </p:nvSpPr>
        <p:spPr>
          <a:xfrm>
            <a:off x="3799838" y="3451518"/>
            <a:ext cx="2716106" cy="42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3237FD36-2FE4-483C-B381-27963CD7E60F}"/>
              </a:ext>
            </a:extLst>
          </p:cNvPr>
          <p:cNvSpPr/>
          <p:nvPr/>
        </p:nvSpPr>
        <p:spPr>
          <a:xfrm>
            <a:off x="4947920" y="4482691"/>
            <a:ext cx="1568024" cy="42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A1B70013-964E-495F-8E9B-334BCC03C46F}"/>
              </a:ext>
            </a:extLst>
          </p:cNvPr>
          <p:cNvSpPr/>
          <p:nvPr/>
        </p:nvSpPr>
        <p:spPr>
          <a:xfrm>
            <a:off x="1981200" y="3957002"/>
            <a:ext cx="4534744" cy="42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2E224036-E6F3-4842-A498-0A57A0B888A7}"/>
              </a:ext>
            </a:extLst>
          </p:cNvPr>
          <p:cNvSpPr/>
          <p:nvPr/>
        </p:nvSpPr>
        <p:spPr>
          <a:xfrm>
            <a:off x="2834640" y="2979768"/>
            <a:ext cx="3681304" cy="42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C1597BED-F563-4FB6-B102-5FB21AC6D893}"/>
              </a:ext>
            </a:extLst>
          </p:cNvPr>
          <p:cNvSpPr/>
          <p:nvPr/>
        </p:nvSpPr>
        <p:spPr>
          <a:xfrm>
            <a:off x="3931920" y="5008380"/>
            <a:ext cx="2584024" cy="426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4576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g Computing, edge computing, cloud">
            <a:extLst>
              <a:ext uri="{FF2B5EF4-FFF2-40B4-BE49-F238E27FC236}">
                <a16:creationId xmlns:a16="http://schemas.microsoft.com/office/drawing/2014/main" id="{05E7363C-7661-4E48-8624-D8DC89AE49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 y="335666"/>
            <a:ext cx="12191985" cy="372704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D39D1B-1526-4680-A6B4-64A17843CB7C}"/>
              </a:ext>
            </a:extLst>
          </p:cNvPr>
          <p:cNvSpPr>
            <a:spLocks noGrp="1"/>
          </p:cNvSpPr>
          <p:nvPr>
            <p:ph type="title"/>
          </p:nvPr>
        </p:nvSpPr>
        <p:spPr>
          <a:xfrm>
            <a:off x="1097279" y="4799362"/>
            <a:ext cx="10113645" cy="743682"/>
          </a:xfrm>
        </p:spPr>
        <p:txBody>
          <a:bodyPr anchor="b">
            <a:normAutofit/>
          </a:bodyPr>
          <a:lstStyle/>
          <a:p>
            <a:r>
              <a:rPr lang="en-IN" dirty="0"/>
              <a:t>Fog Computing</a:t>
            </a:r>
          </a:p>
        </p:txBody>
      </p:sp>
      <p:sp>
        <p:nvSpPr>
          <p:cNvPr id="3" name="Content Placeholder 2">
            <a:extLst>
              <a:ext uri="{FF2B5EF4-FFF2-40B4-BE49-F238E27FC236}">
                <a16:creationId xmlns:a16="http://schemas.microsoft.com/office/drawing/2014/main" id="{A5E9FA59-9BC4-4DD6-8896-B17637A8F71A}"/>
              </a:ext>
            </a:extLst>
          </p:cNvPr>
          <p:cNvSpPr>
            <a:spLocks noGrp="1"/>
          </p:cNvSpPr>
          <p:nvPr>
            <p:ph type="body" sz="half" idx="2"/>
          </p:nvPr>
        </p:nvSpPr>
        <p:spPr>
          <a:xfrm>
            <a:off x="1097279" y="5715000"/>
            <a:ext cx="10113264" cy="609600"/>
          </a:xfrm>
        </p:spPr>
        <p:txBody>
          <a:bodyPr>
            <a:normAutofit/>
          </a:bodyPr>
          <a:lstStyle/>
          <a:p>
            <a:r>
              <a:rPr lang="en-US" dirty="0"/>
              <a:t>Fog computing is a decentralized computing infrastructure in which data, compute, storage and applications are located somewhere between the data source and the cloud.</a:t>
            </a:r>
            <a:endParaRPr lang="en-IN" dirty="0"/>
          </a:p>
        </p:txBody>
      </p:sp>
      <p:sp>
        <p:nvSpPr>
          <p:cNvPr id="4" name="Rectangle: Rounded Corners 3">
            <a:extLst>
              <a:ext uri="{FF2B5EF4-FFF2-40B4-BE49-F238E27FC236}">
                <a16:creationId xmlns:a16="http://schemas.microsoft.com/office/drawing/2014/main" id="{83F8B68A-0819-4266-BCB6-F83C8A5B918E}"/>
              </a:ext>
            </a:extLst>
          </p:cNvPr>
          <p:cNvSpPr/>
          <p:nvPr/>
        </p:nvSpPr>
        <p:spPr>
          <a:xfrm>
            <a:off x="3055716" y="1817225"/>
            <a:ext cx="5694745" cy="115746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967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og Computing, edge computing, cloud">
            <a:extLst>
              <a:ext uri="{FF2B5EF4-FFF2-40B4-BE49-F238E27FC236}">
                <a16:creationId xmlns:a16="http://schemas.microsoft.com/office/drawing/2014/main" id="{05E7363C-7661-4E48-8624-D8DC89AE49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 y="335666"/>
            <a:ext cx="12191985" cy="372704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DD39D1B-1526-4680-A6B4-64A17843CB7C}"/>
              </a:ext>
            </a:extLst>
          </p:cNvPr>
          <p:cNvSpPr>
            <a:spLocks noGrp="1"/>
          </p:cNvSpPr>
          <p:nvPr>
            <p:ph type="title"/>
          </p:nvPr>
        </p:nvSpPr>
        <p:spPr>
          <a:xfrm>
            <a:off x="1097279" y="4799362"/>
            <a:ext cx="10113645" cy="743682"/>
          </a:xfrm>
        </p:spPr>
        <p:txBody>
          <a:bodyPr anchor="b">
            <a:normAutofit/>
          </a:bodyPr>
          <a:lstStyle/>
          <a:p>
            <a:r>
              <a:rPr lang="en-IN" dirty="0"/>
              <a:t>Edge Computing</a:t>
            </a:r>
          </a:p>
        </p:txBody>
      </p:sp>
      <p:sp>
        <p:nvSpPr>
          <p:cNvPr id="3" name="Content Placeholder 2">
            <a:extLst>
              <a:ext uri="{FF2B5EF4-FFF2-40B4-BE49-F238E27FC236}">
                <a16:creationId xmlns:a16="http://schemas.microsoft.com/office/drawing/2014/main" id="{A5E9FA59-9BC4-4DD6-8896-B17637A8F71A}"/>
              </a:ext>
            </a:extLst>
          </p:cNvPr>
          <p:cNvSpPr>
            <a:spLocks noGrp="1"/>
          </p:cNvSpPr>
          <p:nvPr>
            <p:ph type="body" sz="half" idx="2"/>
          </p:nvPr>
        </p:nvSpPr>
        <p:spPr>
          <a:xfrm>
            <a:off x="1097279" y="5715000"/>
            <a:ext cx="10113264" cy="609600"/>
          </a:xfrm>
        </p:spPr>
        <p:txBody>
          <a:bodyPr>
            <a:normAutofit/>
          </a:bodyPr>
          <a:lstStyle/>
          <a:p>
            <a:r>
              <a:rPr lang="en-US" dirty="0"/>
              <a:t>In Edge computing, the (pre)processing of data happens on the very periphery of the network.</a:t>
            </a:r>
            <a:endParaRPr lang="en-IN" dirty="0"/>
          </a:p>
        </p:txBody>
      </p:sp>
      <p:sp>
        <p:nvSpPr>
          <p:cNvPr id="5" name="Rectangle: Rounded Corners 4">
            <a:extLst>
              <a:ext uri="{FF2B5EF4-FFF2-40B4-BE49-F238E27FC236}">
                <a16:creationId xmlns:a16="http://schemas.microsoft.com/office/drawing/2014/main" id="{7202BE19-32F6-4DA0-9BA6-7045B133EE28}"/>
              </a:ext>
            </a:extLst>
          </p:cNvPr>
          <p:cNvSpPr/>
          <p:nvPr/>
        </p:nvSpPr>
        <p:spPr>
          <a:xfrm>
            <a:off x="2858946" y="2905245"/>
            <a:ext cx="6169307" cy="115746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4130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045D-3D2E-44E9-BC7C-6A916E1F7167}"/>
              </a:ext>
            </a:extLst>
          </p:cNvPr>
          <p:cNvSpPr>
            <a:spLocks noGrp="1"/>
          </p:cNvSpPr>
          <p:nvPr>
            <p:ph type="title"/>
          </p:nvPr>
        </p:nvSpPr>
        <p:spPr>
          <a:xfrm>
            <a:off x="643466" y="786383"/>
            <a:ext cx="3517567" cy="2093975"/>
          </a:xfrm>
        </p:spPr>
        <p:txBody>
          <a:bodyPr anchor="b">
            <a:normAutofit/>
          </a:bodyPr>
          <a:lstStyle/>
          <a:p>
            <a:r>
              <a:rPr lang="en-IN" dirty="0"/>
              <a:t>Getting Started</a:t>
            </a:r>
          </a:p>
        </p:txBody>
      </p:sp>
      <p:pic>
        <p:nvPicPr>
          <p:cNvPr id="5122" name="Picture 2" descr="IoT Cloud - Getting Started">
            <a:extLst>
              <a:ext uri="{FF2B5EF4-FFF2-40B4-BE49-F238E27FC236}">
                <a16:creationId xmlns:a16="http://schemas.microsoft.com/office/drawing/2014/main" id="{7B8BD085-FAE3-43B4-9037-ADBAD33F54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63440" y="-1"/>
            <a:ext cx="7528560" cy="685800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CDB72645-18E9-415D-BD00-30C4ECB61757}"/>
              </a:ext>
            </a:extLst>
          </p:cNvPr>
          <p:cNvSpPr>
            <a:spLocks noGrp="1"/>
          </p:cNvSpPr>
          <p:nvPr>
            <p:ph type="body" sz="half" idx="2"/>
          </p:nvPr>
        </p:nvSpPr>
        <p:spPr>
          <a:xfrm>
            <a:off x="643465" y="3043050"/>
            <a:ext cx="3517567" cy="3064505"/>
          </a:xfrm>
        </p:spPr>
        <p:txBody>
          <a:bodyPr>
            <a:normAutofit/>
          </a:bodyPr>
          <a:lstStyle/>
          <a:p>
            <a:r>
              <a:rPr lang="en-IN" dirty="0"/>
              <a:t>How can I start leveraging IOT?</a:t>
            </a:r>
          </a:p>
        </p:txBody>
      </p:sp>
    </p:spTree>
    <p:extLst>
      <p:ext uri="{BB962C8B-B14F-4D97-AF65-F5344CB8AC3E}">
        <p14:creationId xmlns:p14="http://schemas.microsoft.com/office/powerpoint/2010/main" val="339972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A2D8D-528E-4A78-A9E3-ECCD2F8B5394}"/>
              </a:ext>
            </a:extLst>
          </p:cNvPr>
          <p:cNvSpPr>
            <a:spLocks noGrp="1"/>
          </p:cNvSpPr>
          <p:nvPr>
            <p:ph type="title"/>
          </p:nvPr>
        </p:nvSpPr>
        <p:spPr>
          <a:xfrm>
            <a:off x="643466" y="786383"/>
            <a:ext cx="3517567" cy="2093975"/>
          </a:xfrm>
        </p:spPr>
        <p:txBody>
          <a:bodyPr anchor="b">
            <a:normAutofit/>
          </a:bodyPr>
          <a:lstStyle/>
          <a:p>
            <a:r>
              <a:rPr lang="en-IN" dirty="0"/>
              <a:t>What is IoT?</a:t>
            </a:r>
          </a:p>
        </p:txBody>
      </p:sp>
      <p:pic>
        <p:nvPicPr>
          <p:cNvPr id="10248" name="Picture 8" descr="White and Brown Letter B Wall Decor">
            <a:extLst>
              <a:ext uri="{FF2B5EF4-FFF2-40B4-BE49-F238E27FC236}">
                <a16:creationId xmlns:a16="http://schemas.microsoft.com/office/drawing/2014/main" id="{335F1109-5D33-4AE3-A94E-EC55ED99E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63" r="10701" b="2"/>
          <a:stretch/>
        </p:blipFill>
        <p:spPr bwMode="auto">
          <a:xfrm>
            <a:off x="4648756" y="0"/>
            <a:ext cx="7543243" cy="6858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0762681-29EF-4758-BE1D-5EA403C94BDA}"/>
              </a:ext>
            </a:extLst>
          </p:cNvPr>
          <p:cNvSpPr>
            <a:spLocks noGrp="1"/>
          </p:cNvSpPr>
          <p:nvPr>
            <p:ph type="body" sz="half" idx="2"/>
          </p:nvPr>
        </p:nvSpPr>
        <p:spPr>
          <a:xfrm>
            <a:off x="643465" y="3043050"/>
            <a:ext cx="3517567" cy="3064505"/>
          </a:xfrm>
        </p:spPr>
        <p:txBody>
          <a:bodyPr>
            <a:normAutofit/>
          </a:bodyPr>
          <a:lstStyle/>
          <a:p>
            <a:r>
              <a:rPr lang="en-IN" dirty="0"/>
              <a:t>What exactly are these “Things” and why should we care?</a:t>
            </a:r>
          </a:p>
        </p:txBody>
      </p:sp>
      <p:sp>
        <p:nvSpPr>
          <p:cNvPr id="6" name="AutoShape 6" descr="White and Brown Letter B Wall Decor">
            <a:extLst>
              <a:ext uri="{FF2B5EF4-FFF2-40B4-BE49-F238E27FC236}">
                <a16:creationId xmlns:a16="http://schemas.microsoft.com/office/drawing/2014/main" id="{B0570FDD-9A51-41E0-898E-DAC70B20F52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409796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E6B1-60A5-4F8A-87B3-1BAF45D35228}"/>
              </a:ext>
            </a:extLst>
          </p:cNvPr>
          <p:cNvSpPr>
            <a:spLocks noGrp="1"/>
          </p:cNvSpPr>
          <p:nvPr>
            <p:ph type="title"/>
          </p:nvPr>
        </p:nvSpPr>
        <p:spPr>
          <a:xfrm>
            <a:off x="1097280" y="286603"/>
            <a:ext cx="10058400" cy="1450757"/>
          </a:xfrm>
        </p:spPr>
        <p:txBody>
          <a:bodyPr anchor="b">
            <a:normAutofit/>
          </a:bodyPr>
          <a:lstStyle/>
          <a:p>
            <a:r>
              <a:rPr lang="en-IN" dirty="0"/>
              <a:t>Getting Started – Raspberry Pi</a:t>
            </a:r>
          </a:p>
        </p:txBody>
      </p:sp>
      <p:pic>
        <p:nvPicPr>
          <p:cNvPr id="1030" name="Picture 6">
            <a:extLst>
              <a:ext uri="{FF2B5EF4-FFF2-40B4-BE49-F238E27FC236}">
                <a16:creationId xmlns:a16="http://schemas.microsoft.com/office/drawing/2014/main" id="{7816CFA0-9E41-4E8F-92ED-0515DFF676F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7280" y="2632074"/>
            <a:ext cx="4639736" cy="272584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 name="Content Placeholder 3">
            <a:extLst>
              <a:ext uri="{FF2B5EF4-FFF2-40B4-BE49-F238E27FC236}">
                <a16:creationId xmlns:a16="http://schemas.microsoft.com/office/drawing/2014/main" id="{CC0C764E-E92E-4BC8-ABE1-A55216386768}"/>
              </a:ext>
            </a:extLst>
          </p:cNvPr>
          <p:cNvSpPr>
            <a:spLocks noGrp="1"/>
          </p:cNvSpPr>
          <p:nvPr>
            <p:ph sz="half" idx="2"/>
          </p:nvPr>
        </p:nvSpPr>
        <p:spPr>
          <a:xfrm>
            <a:off x="6515944" y="2120900"/>
            <a:ext cx="4639736" cy="3748194"/>
          </a:xfrm>
        </p:spPr>
        <p:txBody>
          <a:bodyPr>
            <a:normAutofit/>
          </a:bodyPr>
          <a:lstStyle/>
          <a:p>
            <a:r>
              <a:rPr lang="en-US" dirty="0"/>
              <a:t>A single board computer</a:t>
            </a:r>
          </a:p>
          <a:p>
            <a:r>
              <a:rPr lang="en-US" dirty="0"/>
              <a:t>Low Cost</a:t>
            </a:r>
          </a:p>
          <a:p>
            <a:r>
              <a:rPr lang="en-US" dirty="0"/>
              <a:t>Highly Extensible</a:t>
            </a:r>
          </a:p>
          <a:p>
            <a:r>
              <a:rPr lang="en-US" dirty="0"/>
              <a:t>Build for Python</a:t>
            </a:r>
          </a:p>
          <a:p>
            <a:r>
              <a:rPr lang="en-US" dirty="0"/>
              <a:t>Easy to Use</a:t>
            </a:r>
          </a:p>
          <a:p>
            <a:r>
              <a:rPr lang="en-US" dirty="0"/>
              <a:t>Low Learning Curve</a:t>
            </a:r>
          </a:p>
        </p:txBody>
      </p:sp>
      <p:sp>
        <p:nvSpPr>
          <p:cNvPr id="7" name="Rectangle 6">
            <a:extLst>
              <a:ext uri="{FF2B5EF4-FFF2-40B4-BE49-F238E27FC236}">
                <a16:creationId xmlns:a16="http://schemas.microsoft.com/office/drawing/2014/main" id="{641326E9-2BE3-4AFC-BF08-6FA52F17C9D8}"/>
              </a:ext>
            </a:extLst>
          </p:cNvPr>
          <p:cNvSpPr/>
          <p:nvPr/>
        </p:nvSpPr>
        <p:spPr>
          <a:xfrm>
            <a:off x="98212" y="6114132"/>
            <a:ext cx="8737600" cy="276999"/>
          </a:xfrm>
          <a:prstGeom prst="rect">
            <a:avLst/>
          </a:prstGeom>
        </p:spPr>
        <p:txBody>
          <a:bodyPr wrap="square" anchor="b">
            <a:spAutoFit/>
          </a:bodyPr>
          <a:lstStyle/>
          <a:p>
            <a:r>
              <a:rPr lang="en-US" sz="1200" dirty="0"/>
              <a:t>By </a:t>
            </a:r>
            <a:r>
              <a:rPr lang="en-US" sz="1200" dirty="0" err="1"/>
              <a:t>Miiicihiaieil</a:t>
            </a:r>
            <a:r>
              <a:rPr lang="en-US" sz="1200" dirty="0"/>
              <a:t>  </a:t>
            </a:r>
            <a:r>
              <a:rPr lang="en-US" sz="1200" dirty="0" err="1"/>
              <a:t>Hieinizilieir</a:t>
            </a:r>
            <a:r>
              <a:rPr lang="en-US" sz="1200" dirty="0"/>
              <a:t> / Wikimedia Commons, CC BY-SA 4.0, https://commons.wikimedia.org/w/index.php?curid=80140656</a:t>
            </a:r>
            <a:endParaRPr lang="en-IN" sz="1200" dirty="0"/>
          </a:p>
        </p:txBody>
      </p:sp>
    </p:spTree>
    <p:extLst>
      <p:ext uri="{BB962C8B-B14F-4D97-AF65-F5344CB8AC3E}">
        <p14:creationId xmlns:p14="http://schemas.microsoft.com/office/powerpoint/2010/main" val="3226188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BF45-87DD-4D99-8F02-08D8E07D4C30}"/>
              </a:ext>
            </a:extLst>
          </p:cNvPr>
          <p:cNvSpPr>
            <a:spLocks noGrp="1"/>
          </p:cNvSpPr>
          <p:nvPr>
            <p:ph type="title"/>
          </p:nvPr>
        </p:nvSpPr>
        <p:spPr>
          <a:xfrm>
            <a:off x="1097280" y="286603"/>
            <a:ext cx="10058400" cy="1450757"/>
          </a:xfrm>
        </p:spPr>
        <p:txBody>
          <a:bodyPr anchor="b">
            <a:normAutofit/>
          </a:bodyPr>
          <a:lstStyle/>
          <a:p>
            <a:r>
              <a:rPr lang="en-IN" dirty="0"/>
              <a:t>Getting Started – Arduino</a:t>
            </a:r>
          </a:p>
        </p:txBody>
      </p:sp>
      <p:sp>
        <p:nvSpPr>
          <p:cNvPr id="71" name="Content Placeholder 2">
            <a:extLst>
              <a:ext uri="{FF2B5EF4-FFF2-40B4-BE49-F238E27FC236}">
                <a16:creationId xmlns:a16="http://schemas.microsoft.com/office/drawing/2014/main" id="{D39815EE-A106-48B7-9D32-F9AE3F678D29}"/>
              </a:ext>
            </a:extLst>
          </p:cNvPr>
          <p:cNvSpPr>
            <a:spLocks noGrp="1"/>
          </p:cNvSpPr>
          <p:nvPr>
            <p:ph sz="half" idx="1"/>
          </p:nvPr>
        </p:nvSpPr>
        <p:spPr>
          <a:xfrm>
            <a:off x="1097280" y="2120900"/>
            <a:ext cx="4639736" cy="3748193"/>
          </a:xfrm>
        </p:spPr>
        <p:txBody>
          <a:bodyPr/>
          <a:lstStyle/>
          <a:p>
            <a:r>
              <a:rPr lang="en-US" dirty="0"/>
              <a:t>Commodity Microcontroller</a:t>
            </a:r>
          </a:p>
          <a:p>
            <a:r>
              <a:rPr lang="en-US" dirty="0"/>
              <a:t>Low Cost</a:t>
            </a:r>
          </a:p>
          <a:p>
            <a:r>
              <a:rPr lang="en-US" dirty="0"/>
              <a:t>No OS</a:t>
            </a:r>
          </a:p>
          <a:p>
            <a:r>
              <a:rPr lang="en-US" dirty="0"/>
              <a:t>Programmable in C++</a:t>
            </a:r>
          </a:p>
          <a:p>
            <a:r>
              <a:rPr lang="en-US" dirty="0"/>
              <a:t>Used to Control Peripheral Devices</a:t>
            </a:r>
          </a:p>
          <a:p>
            <a:r>
              <a:rPr lang="en-US" dirty="0"/>
              <a:t>Low Power Consumption (~50mA)</a:t>
            </a:r>
          </a:p>
        </p:txBody>
      </p:sp>
      <p:pic>
        <p:nvPicPr>
          <p:cNvPr id="8194" name="Picture 2">
            <a:extLst>
              <a:ext uri="{FF2B5EF4-FFF2-40B4-BE49-F238E27FC236}">
                <a16:creationId xmlns:a16="http://schemas.microsoft.com/office/drawing/2014/main" id="{D2AAFCDB-F7AD-4057-A17F-046E576424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15944" y="2376889"/>
            <a:ext cx="4639736" cy="323621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8699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B031762-95B7-470B-91D2-63939AD62A92}"/>
              </a:ext>
            </a:extLst>
          </p:cNvPr>
          <p:cNvSpPr>
            <a:spLocks noGrp="1"/>
          </p:cNvSpPr>
          <p:nvPr>
            <p:ph type="title"/>
          </p:nvPr>
        </p:nvSpPr>
        <p:spPr>
          <a:xfrm>
            <a:off x="643466" y="786383"/>
            <a:ext cx="3517567" cy="2093975"/>
          </a:xfrm>
        </p:spPr>
        <p:txBody>
          <a:bodyPr/>
          <a:lstStyle/>
          <a:p>
            <a:r>
              <a:rPr lang="en-US" dirty="0"/>
              <a:t>Future Trends</a:t>
            </a:r>
          </a:p>
        </p:txBody>
      </p:sp>
      <p:sp>
        <p:nvSpPr>
          <p:cNvPr id="10" name="Content Placeholder 2">
            <a:extLst>
              <a:ext uri="{FF2B5EF4-FFF2-40B4-BE49-F238E27FC236}">
                <a16:creationId xmlns:a16="http://schemas.microsoft.com/office/drawing/2014/main" id="{37806137-D039-43CE-8DBC-E6D976AD7557}"/>
              </a:ext>
            </a:extLst>
          </p:cNvPr>
          <p:cNvSpPr>
            <a:spLocks noGrp="1"/>
          </p:cNvSpPr>
          <p:nvPr>
            <p:ph idx="1"/>
          </p:nvPr>
        </p:nvSpPr>
        <p:spPr>
          <a:xfrm>
            <a:off x="5458984" y="812799"/>
            <a:ext cx="5928344" cy="5294757"/>
          </a:xfrm>
        </p:spPr>
        <p:txBody>
          <a:bodyPr/>
          <a:lstStyle/>
          <a:p>
            <a:r>
              <a:rPr lang="en-US" dirty="0" err="1"/>
              <a:t>Hyperautomation</a:t>
            </a:r>
            <a:endParaRPr lang="en-US" dirty="0"/>
          </a:p>
          <a:p>
            <a:r>
              <a:rPr lang="en-US" dirty="0" err="1"/>
              <a:t>Multiexperience</a:t>
            </a:r>
            <a:endParaRPr lang="en-US" dirty="0"/>
          </a:p>
          <a:p>
            <a:r>
              <a:rPr lang="en-US" dirty="0"/>
              <a:t>Democratization of Expertise</a:t>
            </a:r>
          </a:p>
          <a:p>
            <a:r>
              <a:rPr lang="en-US" dirty="0"/>
              <a:t>Human Augmentation</a:t>
            </a:r>
          </a:p>
          <a:p>
            <a:r>
              <a:rPr lang="en-US" dirty="0"/>
              <a:t>Transparency and Traceability</a:t>
            </a:r>
          </a:p>
          <a:p>
            <a:r>
              <a:rPr lang="en-US" dirty="0"/>
              <a:t>The Empowered Edge</a:t>
            </a:r>
          </a:p>
          <a:p>
            <a:r>
              <a:rPr lang="en-US" dirty="0"/>
              <a:t>Distributed Cloud</a:t>
            </a:r>
          </a:p>
          <a:p>
            <a:r>
              <a:rPr lang="en-US" dirty="0"/>
              <a:t>Autonomous Things</a:t>
            </a:r>
          </a:p>
          <a:p>
            <a:r>
              <a:rPr lang="en-US" dirty="0"/>
              <a:t>Practical Blockchain</a:t>
            </a:r>
          </a:p>
          <a:p>
            <a:r>
              <a:rPr lang="en-US" dirty="0"/>
              <a:t>AI Security</a:t>
            </a:r>
          </a:p>
        </p:txBody>
      </p:sp>
      <p:sp>
        <p:nvSpPr>
          <p:cNvPr id="12" name="Text Placeholder 3">
            <a:extLst>
              <a:ext uri="{FF2B5EF4-FFF2-40B4-BE49-F238E27FC236}">
                <a16:creationId xmlns:a16="http://schemas.microsoft.com/office/drawing/2014/main" id="{49F140C9-3188-4666-AFEF-339D0E66D2B2}"/>
              </a:ext>
            </a:extLst>
          </p:cNvPr>
          <p:cNvSpPr>
            <a:spLocks noGrp="1"/>
          </p:cNvSpPr>
          <p:nvPr>
            <p:ph type="body" sz="half" idx="2"/>
          </p:nvPr>
        </p:nvSpPr>
        <p:spPr>
          <a:xfrm>
            <a:off x="643465" y="3043050"/>
            <a:ext cx="3517567" cy="3064505"/>
          </a:xfrm>
        </p:spPr>
        <p:txBody>
          <a:bodyPr/>
          <a:lstStyle/>
          <a:p>
            <a:r>
              <a:rPr lang="en-US" dirty="0"/>
              <a:t>Science Fiction or Reality?</a:t>
            </a:r>
          </a:p>
        </p:txBody>
      </p:sp>
    </p:spTree>
    <p:extLst>
      <p:ext uri="{BB962C8B-B14F-4D97-AF65-F5344CB8AC3E}">
        <p14:creationId xmlns:p14="http://schemas.microsoft.com/office/powerpoint/2010/main" val="2477342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4048284-4C16-4085-9843-CA48CD646248}"/>
              </a:ext>
            </a:extLst>
          </p:cNvPr>
          <p:cNvSpPr>
            <a:spLocks noGrp="1"/>
          </p:cNvSpPr>
          <p:nvPr>
            <p:ph type="title"/>
          </p:nvPr>
        </p:nvSpPr>
        <p:spPr>
          <a:xfrm>
            <a:off x="643466" y="786383"/>
            <a:ext cx="3517567" cy="2093975"/>
          </a:xfrm>
        </p:spPr>
        <p:txBody>
          <a:bodyPr/>
          <a:lstStyle/>
          <a:p>
            <a:r>
              <a:rPr lang="en-US" dirty="0"/>
              <a:t>Careers in IoT</a:t>
            </a:r>
          </a:p>
        </p:txBody>
      </p:sp>
      <p:sp>
        <p:nvSpPr>
          <p:cNvPr id="10" name="Content Placeholder 2">
            <a:extLst>
              <a:ext uri="{FF2B5EF4-FFF2-40B4-BE49-F238E27FC236}">
                <a16:creationId xmlns:a16="http://schemas.microsoft.com/office/drawing/2014/main" id="{EAFB67AD-62A0-4739-9994-74F8F93E69F5}"/>
              </a:ext>
            </a:extLst>
          </p:cNvPr>
          <p:cNvSpPr>
            <a:spLocks noGrp="1"/>
          </p:cNvSpPr>
          <p:nvPr>
            <p:ph idx="1"/>
          </p:nvPr>
        </p:nvSpPr>
        <p:spPr>
          <a:xfrm>
            <a:off x="5458984" y="812799"/>
            <a:ext cx="5928344" cy="5294757"/>
          </a:xfrm>
        </p:spPr>
        <p:txBody>
          <a:bodyPr/>
          <a:lstStyle/>
          <a:p>
            <a:r>
              <a:rPr lang="en-US" dirty="0"/>
              <a:t>Roles</a:t>
            </a:r>
          </a:p>
          <a:p>
            <a:r>
              <a:rPr lang="en-US" dirty="0"/>
              <a:t>Salary Trends</a:t>
            </a:r>
          </a:p>
          <a:p>
            <a:r>
              <a:rPr lang="en-US" dirty="0"/>
              <a:t>Companies Hiring IoT Professionals</a:t>
            </a:r>
          </a:p>
          <a:p>
            <a:r>
              <a:rPr lang="en-US" dirty="0"/>
              <a:t>Emerging Roles for IoT Professionals</a:t>
            </a:r>
          </a:p>
          <a:p>
            <a:r>
              <a:rPr lang="en-US" dirty="0"/>
              <a:t>Skills Required</a:t>
            </a:r>
          </a:p>
        </p:txBody>
      </p:sp>
      <p:sp>
        <p:nvSpPr>
          <p:cNvPr id="12" name="Text Placeholder 3">
            <a:extLst>
              <a:ext uri="{FF2B5EF4-FFF2-40B4-BE49-F238E27FC236}">
                <a16:creationId xmlns:a16="http://schemas.microsoft.com/office/drawing/2014/main" id="{C6428F01-AED5-4480-A42A-6D8F1CE19386}"/>
              </a:ext>
            </a:extLst>
          </p:cNvPr>
          <p:cNvSpPr>
            <a:spLocks noGrp="1"/>
          </p:cNvSpPr>
          <p:nvPr>
            <p:ph type="body" sz="half" idx="2"/>
          </p:nvPr>
        </p:nvSpPr>
        <p:spPr>
          <a:xfrm>
            <a:off x="643465" y="3043050"/>
            <a:ext cx="3517567" cy="3064505"/>
          </a:xfrm>
        </p:spPr>
        <p:txBody>
          <a:bodyPr/>
          <a:lstStyle/>
          <a:p>
            <a:r>
              <a:rPr lang="en-US" dirty="0"/>
              <a:t>What sort of skills are required and what does the job entail?</a:t>
            </a:r>
          </a:p>
        </p:txBody>
      </p:sp>
    </p:spTree>
    <p:extLst>
      <p:ext uri="{BB962C8B-B14F-4D97-AF65-F5344CB8AC3E}">
        <p14:creationId xmlns:p14="http://schemas.microsoft.com/office/powerpoint/2010/main" val="2495715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0836-DC3A-46CA-84F7-83C4C6A0390A}"/>
              </a:ext>
            </a:extLst>
          </p:cNvPr>
          <p:cNvSpPr>
            <a:spLocks noGrp="1"/>
          </p:cNvSpPr>
          <p:nvPr>
            <p:ph type="title"/>
          </p:nvPr>
        </p:nvSpPr>
        <p:spPr/>
        <p:txBody>
          <a:bodyPr/>
          <a:lstStyle/>
          <a:p>
            <a:r>
              <a:rPr lang="en-IN" dirty="0"/>
              <a:t>Roles in IoT</a:t>
            </a:r>
          </a:p>
        </p:txBody>
      </p:sp>
      <p:sp>
        <p:nvSpPr>
          <p:cNvPr id="3" name="Content Placeholder 2">
            <a:extLst>
              <a:ext uri="{FF2B5EF4-FFF2-40B4-BE49-F238E27FC236}">
                <a16:creationId xmlns:a16="http://schemas.microsoft.com/office/drawing/2014/main" id="{0EB6CB43-9F27-4C8E-B00F-EA440883A19B}"/>
              </a:ext>
            </a:extLst>
          </p:cNvPr>
          <p:cNvSpPr>
            <a:spLocks noGrp="1"/>
          </p:cNvSpPr>
          <p:nvPr>
            <p:ph idx="1"/>
          </p:nvPr>
        </p:nvSpPr>
        <p:spPr/>
        <p:txBody>
          <a:bodyPr/>
          <a:lstStyle/>
          <a:p>
            <a:r>
              <a:rPr lang="en-IN" dirty="0"/>
              <a:t>Solution Architect</a:t>
            </a:r>
          </a:p>
          <a:p>
            <a:r>
              <a:rPr lang="en-IN" dirty="0"/>
              <a:t>Product Manager</a:t>
            </a:r>
          </a:p>
          <a:p>
            <a:r>
              <a:rPr lang="en-IN" dirty="0"/>
              <a:t>Industrial Data Scientist</a:t>
            </a:r>
          </a:p>
          <a:p>
            <a:r>
              <a:rPr lang="en-IN" dirty="0"/>
              <a:t>Industrial Engineer</a:t>
            </a:r>
          </a:p>
          <a:p>
            <a:r>
              <a:rPr lang="en-IN" dirty="0"/>
              <a:t>Fuller Stack Developer</a:t>
            </a:r>
          </a:p>
          <a:p>
            <a:r>
              <a:rPr lang="en-IN" dirty="0"/>
              <a:t>IoT Cloud Architect/Cloud Engineer</a:t>
            </a:r>
          </a:p>
        </p:txBody>
      </p:sp>
    </p:spTree>
    <p:extLst>
      <p:ext uri="{BB962C8B-B14F-4D97-AF65-F5344CB8AC3E}">
        <p14:creationId xmlns:p14="http://schemas.microsoft.com/office/powerpoint/2010/main" val="3963190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508C8-81BC-482F-9F79-B999C82DDAD8}"/>
              </a:ext>
            </a:extLst>
          </p:cNvPr>
          <p:cNvSpPr>
            <a:spLocks noGrp="1"/>
          </p:cNvSpPr>
          <p:nvPr>
            <p:ph type="title"/>
          </p:nvPr>
        </p:nvSpPr>
        <p:spPr/>
        <p:txBody>
          <a:bodyPr/>
          <a:lstStyle/>
          <a:p>
            <a:r>
              <a:rPr lang="en-IN" dirty="0"/>
              <a:t>Salary Trends in IoT (2017 Data)</a:t>
            </a:r>
          </a:p>
        </p:txBody>
      </p:sp>
      <p:sp>
        <p:nvSpPr>
          <p:cNvPr id="3" name="Content Placeholder 2">
            <a:extLst>
              <a:ext uri="{FF2B5EF4-FFF2-40B4-BE49-F238E27FC236}">
                <a16:creationId xmlns:a16="http://schemas.microsoft.com/office/drawing/2014/main" id="{45F12D88-7C60-4B75-AE4F-D1043A3E572A}"/>
              </a:ext>
            </a:extLst>
          </p:cNvPr>
          <p:cNvSpPr>
            <a:spLocks noGrp="1"/>
          </p:cNvSpPr>
          <p:nvPr>
            <p:ph idx="1"/>
          </p:nvPr>
        </p:nvSpPr>
        <p:spPr>
          <a:xfrm>
            <a:off x="1097280" y="2108201"/>
            <a:ext cx="3969602" cy="3760891"/>
          </a:xfrm>
        </p:spPr>
        <p:txBody>
          <a:bodyPr/>
          <a:lstStyle/>
          <a:p>
            <a:r>
              <a:rPr lang="en-IN" dirty="0"/>
              <a:t>Median salary 15.2 </a:t>
            </a:r>
            <a:r>
              <a:rPr lang="en-IN" dirty="0" err="1"/>
              <a:t>lpa</a:t>
            </a:r>
            <a:r>
              <a:rPr lang="en-IN" dirty="0"/>
              <a:t> </a:t>
            </a:r>
          </a:p>
          <a:p>
            <a:r>
              <a:rPr lang="en-IN" dirty="0"/>
              <a:t>IoT Professionals receive 76% higher salaries than IT Professionals in India</a:t>
            </a:r>
          </a:p>
          <a:p>
            <a:r>
              <a:rPr lang="en-IN" dirty="0"/>
              <a:t>92% of freshers start at less than 6L</a:t>
            </a:r>
          </a:p>
          <a:p>
            <a:r>
              <a:rPr lang="en-IN" dirty="0"/>
              <a:t>High growth industry with forecasted CAGR or 24.7%</a:t>
            </a:r>
          </a:p>
        </p:txBody>
      </p:sp>
      <p:graphicFrame>
        <p:nvGraphicFramePr>
          <p:cNvPr id="9" name="Chart 8">
            <a:extLst>
              <a:ext uri="{FF2B5EF4-FFF2-40B4-BE49-F238E27FC236}">
                <a16:creationId xmlns:a16="http://schemas.microsoft.com/office/drawing/2014/main" id="{243DF565-05BD-40D9-9A22-F174B9F1E6D4}"/>
              </a:ext>
            </a:extLst>
          </p:cNvPr>
          <p:cNvGraphicFramePr/>
          <p:nvPr>
            <p:extLst>
              <p:ext uri="{D42A27DB-BD31-4B8C-83A1-F6EECF244321}">
                <p14:modId xmlns:p14="http://schemas.microsoft.com/office/powerpoint/2010/main" val="1406083775"/>
              </p:ext>
            </p:extLst>
          </p:nvPr>
        </p:nvGraphicFramePr>
        <p:xfrm>
          <a:off x="5066882" y="2108201"/>
          <a:ext cx="6027838" cy="35224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678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0CA1-D0F9-45AF-9FDB-23CBE6373870}"/>
              </a:ext>
            </a:extLst>
          </p:cNvPr>
          <p:cNvSpPr>
            <a:spLocks noGrp="1"/>
          </p:cNvSpPr>
          <p:nvPr>
            <p:ph type="title"/>
          </p:nvPr>
        </p:nvSpPr>
        <p:spPr>
          <a:xfrm>
            <a:off x="1097280" y="286603"/>
            <a:ext cx="10058400" cy="1450757"/>
          </a:xfrm>
        </p:spPr>
        <p:txBody>
          <a:bodyPr anchor="b">
            <a:normAutofit/>
          </a:bodyPr>
          <a:lstStyle/>
          <a:p>
            <a:r>
              <a:rPr lang="en-US" dirty="0"/>
              <a:t>Companies Hiring IoT Professionals</a:t>
            </a:r>
            <a:endParaRPr lang="en-IN" dirty="0"/>
          </a:p>
        </p:txBody>
      </p:sp>
      <p:pic>
        <p:nvPicPr>
          <p:cNvPr id="4" name="Content Placeholder 3">
            <a:extLst>
              <a:ext uri="{FF2B5EF4-FFF2-40B4-BE49-F238E27FC236}">
                <a16:creationId xmlns:a16="http://schemas.microsoft.com/office/drawing/2014/main" id="{B4FEBAB1-345F-46FC-AFCD-CC2585925586}"/>
              </a:ext>
            </a:extLst>
          </p:cNvPr>
          <p:cNvPicPr>
            <a:picLocks noGrp="1" noChangeAspect="1"/>
          </p:cNvPicPr>
          <p:nvPr>
            <p:ph idx="1"/>
          </p:nvPr>
        </p:nvPicPr>
        <p:blipFill>
          <a:blip r:embed="rId2"/>
          <a:stretch>
            <a:fillRect/>
          </a:stretch>
        </p:blipFill>
        <p:spPr>
          <a:xfrm>
            <a:off x="2060652" y="2108201"/>
            <a:ext cx="8131656" cy="3760891"/>
          </a:xfrm>
          <a:prstGeom prst="rect">
            <a:avLst/>
          </a:prstGeom>
          <a:noFill/>
        </p:spPr>
      </p:pic>
    </p:spTree>
    <p:extLst>
      <p:ext uri="{BB962C8B-B14F-4D97-AF65-F5344CB8AC3E}">
        <p14:creationId xmlns:p14="http://schemas.microsoft.com/office/powerpoint/2010/main" val="4168596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855E7-9370-4A5B-A29E-42B29DFC00C8}"/>
              </a:ext>
            </a:extLst>
          </p:cNvPr>
          <p:cNvSpPr>
            <a:spLocks noGrp="1"/>
          </p:cNvSpPr>
          <p:nvPr>
            <p:ph type="title"/>
          </p:nvPr>
        </p:nvSpPr>
        <p:spPr/>
        <p:txBody>
          <a:bodyPr/>
          <a:lstStyle/>
          <a:p>
            <a:r>
              <a:rPr lang="en-IN" dirty="0"/>
              <a:t>Emerging Roles in IoT</a:t>
            </a:r>
          </a:p>
        </p:txBody>
      </p:sp>
      <p:sp>
        <p:nvSpPr>
          <p:cNvPr id="3" name="Content Placeholder 2">
            <a:extLst>
              <a:ext uri="{FF2B5EF4-FFF2-40B4-BE49-F238E27FC236}">
                <a16:creationId xmlns:a16="http://schemas.microsoft.com/office/drawing/2014/main" id="{642E440A-77B1-4EA8-AD5E-857D8F71B8D8}"/>
              </a:ext>
            </a:extLst>
          </p:cNvPr>
          <p:cNvSpPr>
            <a:spLocks noGrp="1"/>
          </p:cNvSpPr>
          <p:nvPr>
            <p:ph idx="1"/>
          </p:nvPr>
        </p:nvSpPr>
        <p:spPr/>
        <p:txBody>
          <a:bodyPr/>
          <a:lstStyle/>
          <a:p>
            <a:r>
              <a:rPr lang="en-IN" dirty="0"/>
              <a:t>Chief Internet of Things Officer (</a:t>
            </a:r>
            <a:r>
              <a:rPr lang="en-IN" dirty="0" err="1"/>
              <a:t>CioTO</a:t>
            </a:r>
            <a:r>
              <a:rPr lang="en-IN" dirty="0"/>
              <a:t>)</a:t>
            </a:r>
          </a:p>
          <a:p>
            <a:r>
              <a:rPr lang="en-IN" dirty="0"/>
              <a:t>Robot Coordinator</a:t>
            </a:r>
          </a:p>
          <a:p>
            <a:r>
              <a:rPr lang="en-IN" dirty="0"/>
              <a:t>Neural Implant Tech Expert</a:t>
            </a:r>
          </a:p>
          <a:p>
            <a:r>
              <a:rPr lang="en-IN" dirty="0"/>
              <a:t>Ethics Officer</a:t>
            </a:r>
          </a:p>
        </p:txBody>
      </p:sp>
    </p:spTree>
    <p:extLst>
      <p:ext uri="{BB962C8B-B14F-4D97-AF65-F5344CB8AC3E}">
        <p14:creationId xmlns:p14="http://schemas.microsoft.com/office/powerpoint/2010/main" val="3644851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7853-04F7-429B-9BC7-B0945BC19745}"/>
              </a:ext>
            </a:extLst>
          </p:cNvPr>
          <p:cNvSpPr>
            <a:spLocks noGrp="1"/>
          </p:cNvSpPr>
          <p:nvPr>
            <p:ph type="title"/>
          </p:nvPr>
        </p:nvSpPr>
        <p:spPr/>
        <p:txBody>
          <a:bodyPr/>
          <a:lstStyle/>
          <a:p>
            <a:r>
              <a:rPr lang="en-IN" dirty="0"/>
              <a:t>Skills Required</a:t>
            </a:r>
          </a:p>
        </p:txBody>
      </p:sp>
      <p:sp>
        <p:nvSpPr>
          <p:cNvPr id="3" name="Content Placeholder 2">
            <a:extLst>
              <a:ext uri="{FF2B5EF4-FFF2-40B4-BE49-F238E27FC236}">
                <a16:creationId xmlns:a16="http://schemas.microsoft.com/office/drawing/2014/main" id="{6A7898A3-672E-44C9-934D-494517D8F0D2}"/>
              </a:ext>
            </a:extLst>
          </p:cNvPr>
          <p:cNvSpPr>
            <a:spLocks noGrp="1"/>
          </p:cNvSpPr>
          <p:nvPr>
            <p:ph idx="1"/>
          </p:nvPr>
        </p:nvSpPr>
        <p:spPr/>
        <p:txBody>
          <a:bodyPr>
            <a:normAutofit fontScale="92500" lnSpcReduction="20000"/>
          </a:bodyPr>
          <a:lstStyle/>
          <a:p>
            <a:r>
              <a:rPr lang="en-IN" dirty="0"/>
              <a:t>Sensors and Industrial Controllers</a:t>
            </a:r>
          </a:p>
          <a:p>
            <a:r>
              <a:rPr lang="en-IN" dirty="0"/>
              <a:t>Security </a:t>
            </a:r>
          </a:p>
          <a:p>
            <a:r>
              <a:rPr lang="en-IN" dirty="0"/>
              <a:t>Data Analytics</a:t>
            </a:r>
          </a:p>
          <a:p>
            <a:r>
              <a:rPr lang="en-IN" dirty="0"/>
              <a:t>Business Intelligence</a:t>
            </a:r>
          </a:p>
          <a:p>
            <a:r>
              <a:rPr lang="en-IN" dirty="0"/>
              <a:t>UI/UX Design</a:t>
            </a:r>
          </a:p>
          <a:p>
            <a:r>
              <a:rPr lang="en-IN" dirty="0"/>
              <a:t>Mobile/Remote Development</a:t>
            </a:r>
          </a:p>
          <a:p>
            <a:r>
              <a:rPr lang="en-IN" dirty="0"/>
              <a:t>Hardware Engineering</a:t>
            </a:r>
          </a:p>
          <a:p>
            <a:r>
              <a:rPr lang="en-IN" dirty="0"/>
              <a:t>Networking/ Communications Technologies</a:t>
            </a:r>
          </a:p>
          <a:p>
            <a:r>
              <a:rPr lang="en-IN" dirty="0"/>
              <a:t>Cloud Technologies</a:t>
            </a:r>
          </a:p>
        </p:txBody>
      </p:sp>
    </p:spTree>
    <p:extLst>
      <p:ext uri="{BB962C8B-B14F-4D97-AF65-F5344CB8AC3E}">
        <p14:creationId xmlns:p14="http://schemas.microsoft.com/office/powerpoint/2010/main" val="297150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80" y="758952"/>
            <a:ext cx="10058400" cy="3566160"/>
          </a:xfrm>
        </p:spPr>
        <p:txBody>
          <a:bodyPr anchor="b">
            <a:normAutofit/>
          </a:bodyPr>
          <a:lstStyle/>
          <a:p>
            <a:pPr lvl="0"/>
            <a:r>
              <a:rPr lang="en-US" sz="3800" i="1" dirty="0"/>
              <a:t>Ubiquitous computing is roughly the opposite of virtual reality. Where virtual reality puts people inside a computer-generated world, ubiquitous computing forces the computer to live out here in the world with people</a:t>
            </a:r>
            <a:r>
              <a:rPr lang="en-US" sz="3800" dirty="0"/>
              <a:t>.</a:t>
            </a:r>
            <a:endParaRPr lang="en-US" sz="3800" i="1" dirty="0"/>
          </a:p>
        </p:txBody>
      </p:sp>
      <p:sp>
        <p:nvSpPr>
          <p:cNvPr id="3" name="Subtitle 2">
            <a:extLst>
              <a:ext uri="{FF2B5EF4-FFF2-40B4-BE49-F238E27FC236}">
                <a16:creationId xmlns:a16="http://schemas.microsoft.com/office/drawing/2014/main" id="{255E1F2F-E259-4EA8-9FFD-3A10AF541859}"/>
              </a:ext>
            </a:extLst>
          </p:cNvPr>
          <p:cNvSpPr>
            <a:spLocks noGrp="1"/>
          </p:cNvSpPr>
          <p:nvPr>
            <p:ph type="body" idx="1"/>
          </p:nvPr>
        </p:nvSpPr>
        <p:spPr>
          <a:xfrm>
            <a:off x="1097280" y="4663440"/>
            <a:ext cx="10058400" cy="1143000"/>
          </a:xfrm>
        </p:spPr>
        <p:txBody>
          <a:bodyPr anchor="t">
            <a:normAutofit/>
          </a:bodyPr>
          <a:lstStyle/>
          <a:p>
            <a:r>
              <a:rPr lang="en-US" dirty="0"/>
              <a:t>- Mark Weiser</a:t>
            </a:r>
          </a:p>
        </p:txBody>
      </p:sp>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E0B1-3B26-42E6-87EF-EA28D91A431B}"/>
              </a:ext>
            </a:extLst>
          </p:cNvPr>
          <p:cNvSpPr>
            <a:spLocks noGrp="1"/>
          </p:cNvSpPr>
          <p:nvPr>
            <p:ph type="title"/>
          </p:nvPr>
        </p:nvSpPr>
        <p:spPr/>
        <p:txBody>
          <a:bodyPr/>
          <a:lstStyle/>
          <a:p>
            <a:r>
              <a:rPr lang="en-IN" dirty="0"/>
              <a:t>What is IoT - Definitions</a:t>
            </a:r>
          </a:p>
        </p:txBody>
      </p:sp>
      <p:sp>
        <p:nvSpPr>
          <p:cNvPr id="3" name="Content Placeholder 2">
            <a:extLst>
              <a:ext uri="{FF2B5EF4-FFF2-40B4-BE49-F238E27FC236}">
                <a16:creationId xmlns:a16="http://schemas.microsoft.com/office/drawing/2014/main" id="{58E1FFDF-21F7-47DF-8528-1D644E68D78A}"/>
              </a:ext>
            </a:extLst>
          </p:cNvPr>
          <p:cNvSpPr>
            <a:spLocks noGrp="1"/>
          </p:cNvSpPr>
          <p:nvPr>
            <p:ph idx="1"/>
          </p:nvPr>
        </p:nvSpPr>
        <p:spPr/>
        <p:txBody>
          <a:bodyPr>
            <a:normAutofit fontScale="92500" lnSpcReduction="10000"/>
          </a:bodyPr>
          <a:lstStyle/>
          <a:p>
            <a:r>
              <a:rPr lang="en-US" dirty="0"/>
              <a:t>The Internet of things (IoT) describes the network of physical objects—“things”—that are embedded with sensors, software, and other technologies for the purpose of connecting and exchanging data with other devices and systems over the Internet.</a:t>
            </a:r>
            <a:br>
              <a:rPr lang="en-US" dirty="0"/>
            </a:br>
            <a:r>
              <a:rPr lang="en-US" sz="1400" i="1" dirty="0"/>
              <a:t>- Wikipedia</a:t>
            </a:r>
            <a:endParaRPr lang="en-US" i="1" dirty="0"/>
          </a:p>
          <a:p>
            <a:r>
              <a:rPr lang="en-US" dirty="0"/>
              <a:t>Various standards attempt to define IoT:</a:t>
            </a:r>
          </a:p>
          <a:p>
            <a:pPr lvl="1"/>
            <a:r>
              <a:rPr lang="en-US" dirty="0"/>
              <a:t>IEEE</a:t>
            </a:r>
          </a:p>
          <a:p>
            <a:pPr lvl="1"/>
            <a:r>
              <a:rPr lang="en-US" dirty="0"/>
              <a:t>ETSI</a:t>
            </a:r>
          </a:p>
          <a:p>
            <a:pPr lvl="1"/>
            <a:r>
              <a:rPr lang="en-US" dirty="0"/>
              <a:t>OneM2M</a:t>
            </a:r>
          </a:p>
          <a:p>
            <a:pPr lvl="1"/>
            <a:r>
              <a:rPr lang="en-US" dirty="0"/>
              <a:t>ITU</a:t>
            </a:r>
          </a:p>
          <a:p>
            <a:pPr lvl="1"/>
            <a:r>
              <a:rPr lang="en-US" dirty="0"/>
              <a:t>IETF</a:t>
            </a:r>
          </a:p>
          <a:p>
            <a:pPr lvl="1"/>
            <a:r>
              <a:rPr lang="en-US" dirty="0"/>
              <a:t>W3C</a:t>
            </a:r>
          </a:p>
          <a:p>
            <a:pPr lvl="1"/>
            <a:r>
              <a:rPr lang="en-US" dirty="0"/>
              <a:t>And many others</a:t>
            </a:r>
          </a:p>
        </p:txBody>
      </p:sp>
    </p:spTree>
    <p:extLst>
      <p:ext uri="{BB962C8B-B14F-4D97-AF65-F5344CB8AC3E}">
        <p14:creationId xmlns:p14="http://schemas.microsoft.com/office/powerpoint/2010/main" val="3456868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F19D8-F226-467F-BC99-593729DF8CA8}"/>
              </a:ext>
            </a:extLst>
          </p:cNvPr>
          <p:cNvSpPr txBox="1"/>
          <p:nvPr/>
        </p:nvSpPr>
        <p:spPr>
          <a:xfrm>
            <a:off x="0" y="0"/>
            <a:ext cx="12192000" cy="5078313"/>
          </a:xfrm>
          <a:prstGeom prst="rect">
            <a:avLst/>
          </a:prstGeom>
          <a:noFill/>
        </p:spPr>
        <p:txBody>
          <a:bodyPr wrap="square" rtlCol="0">
            <a:spAutoFit/>
          </a:bodyPr>
          <a:lstStyle/>
          <a:p>
            <a:r>
              <a:rPr lang="en-IN" b="1" dirty="0"/>
              <a:t>References</a:t>
            </a:r>
          </a:p>
          <a:p>
            <a:pPr marL="342900" indent="-342900">
              <a:buFont typeface="+mj-lt"/>
              <a:buAutoNum type="arabicPeriod"/>
            </a:pPr>
            <a:r>
              <a:rPr lang="en-IN" dirty="0">
                <a:hlinkClick r:id="rId2"/>
              </a:rPr>
              <a:t>https://www.happiestminds.com/Insights/internet-of-things/</a:t>
            </a:r>
            <a:endParaRPr lang="en-IN" dirty="0"/>
          </a:p>
          <a:p>
            <a:pPr marL="342900" indent="-342900">
              <a:buFont typeface="+mj-lt"/>
              <a:buAutoNum type="arabicPeriod"/>
            </a:pPr>
            <a:r>
              <a:rPr lang="en-IN" dirty="0">
                <a:hlinkClick r:id="rId3"/>
              </a:rPr>
              <a:t>https://www.iotforall.com/what-is-iot-simple-explanation/</a:t>
            </a:r>
            <a:endParaRPr lang="en-IN" dirty="0"/>
          </a:p>
          <a:p>
            <a:pPr marL="342900" indent="-342900">
              <a:buFont typeface="+mj-lt"/>
              <a:buAutoNum type="arabicPeriod"/>
            </a:pPr>
            <a:r>
              <a:rPr lang="en-IN" dirty="0">
                <a:hlinkClick r:id="rId4"/>
              </a:rPr>
              <a:t>https://internetofthingsagenda.techtarget.com/definition/Internet-of-Things-IoT</a:t>
            </a:r>
            <a:endParaRPr lang="en-IN" dirty="0"/>
          </a:p>
          <a:p>
            <a:pPr marL="342900" indent="-342900">
              <a:buFont typeface="+mj-lt"/>
              <a:buAutoNum type="arabicPeriod"/>
            </a:pPr>
            <a:r>
              <a:rPr lang="en-IN" dirty="0">
                <a:hlinkClick r:id="rId5"/>
              </a:rPr>
              <a:t>https://en.wikipedia.org/wiki/Internet_of_things</a:t>
            </a:r>
            <a:endParaRPr lang="en-IN" dirty="0"/>
          </a:p>
          <a:p>
            <a:pPr marL="342900" indent="-342900">
              <a:buFont typeface="+mj-lt"/>
              <a:buAutoNum type="arabicPeriod"/>
            </a:pPr>
            <a:r>
              <a:rPr lang="en-IN" dirty="0">
                <a:hlinkClick r:id="rId6"/>
              </a:rPr>
              <a:t>https://standards.ieee.org/content/dam/ieee-standards/standards/web/documents/other/iot.pdf</a:t>
            </a:r>
            <a:endParaRPr lang="en-IN" dirty="0"/>
          </a:p>
          <a:p>
            <a:pPr marL="342900" indent="-342900">
              <a:buFont typeface="+mj-lt"/>
              <a:buAutoNum type="arabicPeriod"/>
            </a:pPr>
            <a:r>
              <a:rPr lang="en-IN" dirty="0">
                <a:hlinkClick r:id="rId7"/>
              </a:rPr>
              <a:t>https://www.itu.int/en/action/broadband/Documents/Harnessing-IoT-Global-Development.pdf</a:t>
            </a:r>
            <a:endParaRPr lang="en-IN" dirty="0"/>
          </a:p>
          <a:p>
            <a:pPr marL="342900" indent="-342900">
              <a:buFont typeface="+mj-lt"/>
              <a:buAutoNum type="arabicPeriod"/>
            </a:pPr>
            <a:r>
              <a:rPr lang="en-IN" dirty="0">
                <a:hlinkClick r:id="rId8"/>
              </a:rPr>
              <a:t>https://securitytoday.com/articles/2020/01/13/the-iot-rundown-for-2020.aspx</a:t>
            </a:r>
            <a:endParaRPr lang="en-IN" dirty="0"/>
          </a:p>
          <a:p>
            <a:pPr marL="342900" indent="-342900">
              <a:buFont typeface="+mj-lt"/>
              <a:buAutoNum type="arabicPeriod"/>
            </a:pPr>
            <a:r>
              <a:rPr lang="en-IN" dirty="0"/>
              <a:t>GSR Interoperability Discussion Paper by </a:t>
            </a:r>
            <a:r>
              <a:rPr lang="en-IN" dirty="0" err="1"/>
              <a:t>Urs</a:t>
            </a:r>
            <a:r>
              <a:rPr lang="en-IN" dirty="0"/>
              <a:t> Gasser, Berkman </a:t>
            </a:r>
            <a:r>
              <a:rPr lang="en-IN" dirty="0" err="1"/>
              <a:t>Center</a:t>
            </a:r>
            <a:endParaRPr lang="en-IN" dirty="0"/>
          </a:p>
          <a:p>
            <a:pPr marL="342900" indent="-342900">
              <a:buFont typeface="+mj-lt"/>
              <a:buAutoNum type="arabicPeriod"/>
            </a:pPr>
            <a:r>
              <a:rPr lang="en-US" dirty="0" err="1"/>
              <a:t>Manyika</a:t>
            </a:r>
            <a:r>
              <a:rPr lang="en-US" dirty="0"/>
              <a:t>, James, et. al., The Internet of Things: Mapping the Value beyond the Hype. McKinsey Global Institute, June 2015</a:t>
            </a:r>
          </a:p>
          <a:p>
            <a:pPr marL="342900" indent="-342900">
              <a:buFont typeface="+mj-lt"/>
              <a:buAutoNum type="arabicPeriod"/>
            </a:pPr>
            <a:r>
              <a:rPr lang="en-US" dirty="0"/>
              <a:t>GSR Discussion Paper on IoT by Prof. Ian Brown, Oxford Internet Institute</a:t>
            </a:r>
          </a:p>
          <a:p>
            <a:pPr marL="342900" indent="-342900">
              <a:buFont typeface="+mj-lt"/>
              <a:buAutoNum type="arabicPeriod"/>
            </a:pPr>
            <a:r>
              <a:rPr lang="en-US" dirty="0"/>
              <a:t>“Big Data for a More Resilient Future”, World Bank Group/ 2015 Spring Meetings, Big Data for Development, Summary of Projects.</a:t>
            </a:r>
          </a:p>
          <a:p>
            <a:pPr marL="342900" indent="-342900">
              <a:buFont typeface="+mj-lt"/>
              <a:buAutoNum type="arabicPeriod"/>
            </a:pPr>
            <a:r>
              <a:rPr lang="en-US" dirty="0"/>
              <a:t>Kevin Ashton, “That ‘Internet of Things’ Thing, in the real world things matter more than ideas,” RFID Journal, June 22, 1999</a:t>
            </a:r>
          </a:p>
          <a:p>
            <a:pPr marL="342900" indent="-342900">
              <a:buFont typeface="+mj-lt"/>
              <a:buAutoNum type="arabicPeriod"/>
            </a:pPr>
            <a:r>
              <a:rPr lang="en-IN" dirty="0">
                <a:hlinkClick r:id="rId9"/>
              </a:rPr>
              <a:t>http://www.gartner.com/newsroom/id/3165317</a:t>
            </a:r>
            <a:endParaRPr lang="en-IN" dirty="0"/>
          </a:p>
          <a:p>
            <a:pPr marL="342900" indent="-342900">
              <a:buFont typeface="+mj-lt"/>
              <a:buAutoNum type="arabicPeriod"/>
            </a:pPr>
            <a:r>
              <a:rPr lang="en-US" dirty="0"/>
              <a:t>Vodafone press release, “Delivering M2M communications for the global business”, 30 April 2009</a:t>
            </a:r>
            <a:endParaRPr lang="en-IN" dirty="0"/>
          </a:p>
        </p:txBody>
      </p:sp>
    </p:spTree>
    <p:extLst>
      <p:ext uri="{BB962C8B-B14F-4D97-AF65-F5344CB8AC3E}">
        <p14:creationId xmlns:p14="http://schemas.microsoft.com/office/powerpoint/2010/main" val="2225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1C8F-6490-4EB0-9A3F-5A3CFE8C82D9}"/>
              </a:ext>
            </a:extLst>
          </p:cNvPr>
          <p:cNvSpPr>
            <a:spLocks noGrp="1"/>
          </p:cNvSpPr>
          <p:nvPr>
            <p:ph type="title"/>
          </p:nvPr>
        </p:nvSpPr>
        <p:spPr/>
        <p:txBody>
          <a:bodyPr/>
          <a:lstStyle/>
          <a:p>
            <a:r>
              <a:rPr lang="en-IN" dirty="0"/>
              <a:t>What is IoT – ITU Definition</a:t>
            </a:r>
          </a:p>
        </p:txBody>
      </p:sp>
      <p:graphicFrame>
        <p:nvGraphicFramePr>
          <p:cNvPr id="5" name="Content Placeholder 4">
            <a:extLst>
              <a:ext uri="{FF2B5EF4-FFF2-40B4-BE49-F238E27FC236}">
                <a16:creationId xmlns:a16="http://schemas.microsoft.com/office/drawing/2014/main" id="{44A62E86-4D7F-4C6E-8070-7C4CBC0994F9}"/>
              </a:ext>
            </a:extLst>
          </p:cNvPr>
          <p:cNvGraphicFramePr>
            <a:graphicFrameLocks noGrp="1"/>
          </p:cNvGraphicFramePr>
          <p:nvPr>
            <p:ph idx="1"/>
            <p:extLst>
              <p:ext uri="{D42A27DB-BD31-4B8C-83A1-F6EECF244321}">
                <p14:modId xmlns:p14="http://schemas.microsoft.com/office/powerpoint/2010/main" val="3884126347"/>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521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671C3-D474-4192-AE65-66A117B23A27}"/>
              </a:ext>
            </a:extLst>
          </p:cNvPr>
          <p:cNvSpPr>
            <a:spLocks noGrp="1"/>
          </p:cNvSpPr>
          <p:nvPr>
            <p:ph type="title"/>
          </p:nvPr>
        </p:nvSpPr>
        <p:spPr>
          <a:xfrm>
            <a:off x="643466" y="786383"/>
            <a:ext cx="3517567" cy="2093975"/>
          </a:xfrm>
        </p:spPr>
        <p:txBody>
          <a:bodyPr anchor="b">
            <a:normAutofit/>
          </a:bodyPr>
          <a:lstStyle/>
          <a:p>
            <a:r>
              <a:rPr lang="en-IN" dirty="0"/>
              <a:t>What is IoT - Features</a:t>
            </a:r>
          </a:p>
        </p:txBody>
      </p:sp>
      <p:graphicFrame>
        <p:nvGraphicFramePr>
          <p:cNvPr id="5" name="Content Placeholder 2">
            <a:extLst>
              <a:ext uri="{FF2B5EF4-FFF2-40B4-BE49-F238E27FC236}">
                <a16:creationId xmlns:a16="http://schemas.microsoft.com/office/drawing/2014/main" id="{D1550136-9A7C-4326-BFFF-AE457743A2E9}"/>
              </a:ext>
            </a:extLst>
          </p:cNvPr>
          <p:cNvGraphicFramePr>
            <a:graphicFrameLocks noGrp="1"/>
          </p:cNvGraphicFramePr>
          <p:nvPr>
            <p:ph idx="1"/>
            <p:extLst>
              <p:ext uri="{D42A27DB-BD31-4B8C-83A1-F6EECF244321}">
                <p14:modId xmlns:p14="http://schemas.microsoft.com/office/powerpoint/2010/main" val="809085584"/>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539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6DF-6352-4BE9-A864-4D11382EEB44}"/>
              </a:ext>
            </a:extLst>
          </p:cNvPr>
          <p:cNvSpPr>
            <a:spLocks noGrp="1"/>
          </p:cNvSpPr>
          <p:nvPr>
            <p:ph type="title"/>
          </p:nvPr>
        </p:nvSpPr>
        <p:spPr>
          <a:xfrm>
            <a:off x="1097280" y="286603"/>
            <a:ext cx="10058400" cy="1450757"/>
          </a:xfrm>
        </p:spPr>
        <p:txBody>
          <a:bodyPr anchor="b">
            <a:normAutofit/>
          </a:bodyPr>
          <a:lstStyle/>
          <a:p>
            <a:r>
              <a:rPr lang="en-IN" dirty="0"/>
              <a:t>What is IoT – Why does it Matter?</a:t>
            </a:r>
          </a:p>
        </p:txBody>
      </p:sp>
      <p:sp>
        <p:nvSpPr>
          <p:cNvPr id="9" name="Text Placeholder 2">
            <a:extLst>
              <a:ext uri="{FF2B5EF4-FFF2-40B4-BE49-F238E27FC236}">
                <a16:creationId xmlns:a16="http://schemas.microsoft.com/office/drawing/2014/main" id="{77E2B74B-8750-445C-8CA0-190C84BD7ABD}"/>
              </a:ext>
            </a:extLst>
          </p:cNvPr>
          <p:cNvSpPr>
            <a:spLocks noGrp="1"/>
          </p:cNvSpPr>
          <p:nvPr>
            <p:ph type="body" idx="1"/>
          </p:nvPr>
        </p:nvSpPr>
        <p:spPr>
          <a:xfrm>
            <a:off x="1097280" y="2057400"/>
            <a:ext cx="4639736" cy="736282"/>
          </a:xfrm>
        </p:spPr>
        <p:txBody>
          <a:bodyPr/>
          <a:lstStyle/>
          <a:p>
            <a:r>
              <a:rPr lang="en-US" b="1" dirty="0"/>
              <a:t>Advantages</a:t>
            </a:r>
          </a:p>
        </p:txBody>
      </p:sp>
      <p:sp>
        <p:nvSpPr>
          <p:cNvPr id="3" name="Content Placeholder 2">
            <a:extLst>
              <a:ext uri="{FF2B5EF4-FFF2-40B4-BE49-F238E27FC236}">
                <a16:creationId xmlns:a16="http://schemas.microsoft.com/office/drawing/2014/main" id="{23C1C446-D36D-4EB4-8F78-CEC012DE125E}"/>
              </a:ext>
            </a:extLst>
          </p:cNvPr>
          <p:cNvSpPr>
            <a:spLocks noGrp="1"/>
          </p:cNvSpPr>
          <p:nvPr>
            <p:ph sz="half" idx="2"/>
          </p:nvPr>
        </p:nvSpPr>
        <p:spPr>
          <a:xfrm>
            <a:off x="1097280" y="2958274"/>
            <a:ext cx="4639736" cy="2910821"/>
          </a:xfrm>
        </p:spPr>
        <p:txBody>
          <a:bodyPr>
            <a:normAutofit/>
          </a:bodyPr>
          <a:lstStyle/>
          <a:p>
            <a:r>
              <a:rPr lang="en-IN" dirty="0"/>
              <a:t>Minimizes Human Effort</a:t>
            </a:r>
          </a:p>
          <a:p>
            <a:r>
              <a:rPr lang="en-IN" dirty="0"/>
              <a:t>Optimizes Resource Utilization</a:t>
            </a:r>
          </a:p>
          <a:p>
            <a:r>
              <a:rPr lang="en-IN" dirty="0"/>
              <a:t>Saves Time</a:t>
            </a:r>
          </a:p>
          <a:p>
            <a:r>
              <a:rPr lang="en-IN" dirty="0"/>
              <a:t>Automation and Control</a:t>
            </a:r>
          </a:p>
          <a:p>
            <a:r>
              <a:rPr lang="en-IN" dirty="0"/>
              <a:t>Better Quality of Life</a:t>
            </a:r>
          </a:p>
          <a:p>
            <a:r>
              <a:rPr lang="en-IN" dirty="0"/>
              <a:t>Information &amp; Data</a:t>
            </a:r>
          </a:p>
        </p:txBody>
      </p:sp>
      <p:sp>
        <p:nvSpPr>
          <p:cNvPr id="11" name="Text Placeholder 4">
            <a:extLst>
              <a:ext uri="{FF2B5EF4-FFF2-40B4-BE49-F238E27FC236}">
                <a16:creationId xmlns:a16="http://schemas.microsoft.com/office/drawing/2014/main" id="{835FCB3A-329E-4720-B257-6DE5F2749F9E}"/>
              </a:ext>
            </a:extLst>
          </p:cNvPr>
          <p:cNvSpPr>
            <a:spLocks noGrp="1"/>
          </p:cNvSpPr>
          <p:nvPr>
            <p:ph type="body" sz="quarter" idx="3"/>
          </p:nvPr>
        </p:nvSpPr>
        <p:spPr>
          <a:xfrm>
            <a:off x="6515944" y="2057400"/>
            <a:ext cx="4639736" cy="736282"/>
          </a:xfrm>
        </p:spPr>
        <p:txBody>
          <a:bodyPr/>
          <a:lstStyle/>
          <a:p>
            <a:r>
              <a:rPr lang="en-US" b="1" dirty="0"/>
              <a:t>Challenges</a:t>
            </a:r>
          </a:p>
        </p:txBody>
      </p:sp>
      <p:sp>
        <p:nvSpPr>
          <p:cNvPr id="4" name="Content Placeholder 3">
            <a:extLst>
              <a:ext uri="{FF2B5EF4-FFF2-40B4-BE49-F238E27FC236}">
                <a16:creationId xmlns:a16="http://schemas.microsoft.com/office/drawing/2014/main" id="{B047CA58-0673-4784-BE66-80BEDB01050C}"/>
              </a:ext>
            </a:extLst>
          </p:cNvPr>
          <p:cNvSpPr>
            <a:spLocks noGrp="1"/>
          </p:cNvSpPr>
          <p:nvPr>
            <p:ph sz="quarter" idx="4"/>
          </p:nvPr>
        </p:nvSpPr>
        <p:spPr>
          <a:xfrm>
            <a:off x="6515944" y="2958273"/>
            <a:ext cx="4639736" cy="2910821"/>
          </a:xfrm>
        </p:spPr>
        <p:txBody>
          <a:bodyPr>
            <a:normAutofit/>
          </a:bodyPr>
          <a:lstStyle/>
          <a:p>
            <a:r>
              <a:rPr lang="en-IN" dirty="0"/>
              <a:t>Compatibility</a:t>
            </a:r>
          </a:p>
          <a:p>
            <a:r>
              <a:rPr lang="en-IN" dirty="0"/>
              <a:t>Complexity</a:t>
            </a:r>
          </a:p>
          <a:p>
            <a:r>
              <a:rPr lang="en-IN" dirty="0"/>
              <a:t>Lesser Employment of Menial Staff</a:t>
            </a:r>
          </a:p>
          <a:p>
            <a:r>
              <a:rPr lang="en-IN" dirty="0"/>
              <a:t>Technology Takes Control of Life</a:t>
            </a:r>
          </a:p>
          <a:p>
            <a:r>
              <a:rPr lang="en-IN" dirty="0"/>
              <a:t>Security</a:t>
            </a:r>
          </a:p>
          <a:p>
            <a:r>
              <a:rPr lang="en-IN" dirty="0"/>
              <a:t>Immense Data Volumes</a:t>
            </a:r>
          </a:p>
        </p:txBody>
      </p:sp>
    </p:spTree>
    <p:extLst>
      <p:ext uri="{BB962C8B-B14F-4D97-AF65-F5344CB8AC3E}">
        <p14:creationId xmlns:p14="http://schemas.microsoft.com/office/powerpoint/2010/main" val="1380562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CDE0B-3E24-4FCB-A3C3-D3CFD1787C93}"/>
              </a:ext>
            </a:extLst>
          </p:cNvPr>
          <p:cNvSpPr>
            <a:spLocks noGrp="1"/>
          </p:cNvSpPr>
          <p:nvPr>
            <p:ph type="title"/>
          </p:nvPr>
        </p:nvSpPr>
        <p:spPr>
          <a:xfrm>
            <a:off x="1097280" y="286603"/>
            <a:ext cx="10058400" cy="1450757"/>
          </a:xfrm>
        </p:spPr>
        <p:txBody>
          <a:bodyPr anchor="b">
            <a:normAutofit/>
          </a:bodyPr>
          <a:lstStyle/>
          <a:p>
            <a:r>
              <a:rPr lang="en-IN" dirty="0"/>
              <a:t>What is IoT - Examples</a:t>
            </a:r>
          </a:p>
        </p:txBody>
      </p:sp>
      <p:graphicFrame>
        <p:nvGraphicFramePr>
          <p:cNvPr id="5" name="Content Placeholder 2">
            <a:extLst>
              <a:ext uri="{FF2B5EF4-FFF2-40B4-BE49-F238E27FC236}">
                <a16:creationId xmlns:a16="http://schemas.microsoft.com/office/drawing/2014/main" id="{BD319F1A-0C1B-4C30-9A85-0856E70D2555}"/>
              </a:ext>
            </a:extLst>
          </p:cNvPr>
          <p:cNvGraphicFramePr>
            <a:graphicFrameLocks noGrp="1"/>
          </p:cNvGraphicFramePr>
          <p:nvPr>
            <p:ph idx="1"/>
            <p:extLst>
              <p:ext uri="{D42A27DB-BD31-4B8C-83A1-F6EECF244321}">
                <p14:modId xmlns:p14="http://schemas.microsoft.com/office/powerpoint/2010/main" val="394052364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832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5FB7-3C56-4518-B330-0D1D1E85D4C5}"/>
              </a:ext>
            </a:extLst>
          </p:cNvPr>
          <p:cNvSpPr>
            <a:spLocks noGrp="1"/>
          </p:cNvSpPr>
          <p:nvPr>
            <p:ph type="title"/>
          </p:nvPr>
        </p:nvSpPr>
        <p:spPr>
          <a:xfrm>
            <a:off x="643466" y="786383"/>
            <a:ext cx="3517567" cy="2093975"/>
          </a:xfrm>
        </p:spPr>
        <p:txBody>
          <a:bodyPr anchor="b">
            <a:normAutofit/>
          </a:bodyPr>
          <a:lstStyle/>
          <a:p>
            <a:r>
              <a:rPr lang="en-IN" dirty="0"/>
              <a:t>History of IoT</a:t>
            </a:r>
          </a:p>
        </p:txBody>
      </p:sp>
      <p:pic>
        <p:nvPicPr>
          <p:cNvPr id="2056" name="Picture 8" descr="IoT history in a nutshell">
            <a:extLst>
              <a:ext uri="{FF2B5EF4-FFF2-40B4-BE49-F238E27FC236}">
                <a16:creationId xmlns:a16="http://schemas.microsoft.com/office/drawing/2014/main" id="{0194CB07-98BF-4B05-8647-30D9C76381D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8032" y="1224944"/>
            <a:ext cx="7523968" cy="4100562"/>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1B7E30EF-4C43-4E26-A2A8-6573FA4EF686}"/>
              </a:ext>
            </a:extLst>
          </p:cNvPr>
          <p:cNvSpPr>
            <a:spLocks noGrp="1"/>
          </p:cNvSpPr>
          <p:nvPr>
            <p:ph type="body" sz="half" idx="2"/>
          </p:nvPr>
        </p:nvSpPr>
        <p:spPr>
          <a:xfrm>
            <a:off x="643465" y="3043050"/>
            <a:ext cx="3517567" cy="3064505"/>
          </a:xfrm>
        </p:spPr>
        <p:txBody>
          <a:bodyPr>
            <a:normAutofit/>
          </a:bodyPr>
          <a:lstStyle/>
          <a:p>
            <a:r>
              <a:rPr lang="en-IN" dirty="0"/>
              <a:t>When it all started and what’s been done </a:t>
            </a:r>
          </a:p>
        </p:txBody>
      </p:sp>
    </p:spTree>
    <p:extLst>
      <p:ext uri="{BB962C8B-B14F-4D97-AF65-F5344CB8AC3E}">
        <p14:creationId xmlns:p14="http://schemas.microsoft.com/office/powerpoint/2010/main" val="3440196833"/>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1638</Words>
  <Application>Microsoft Office PowerPoint</Application>
  <PresentationFormat>Widescreen</PresentationFormat>
  <Paragraphs>305</Paragraphs>
  <Slides>40</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Bookman Old Style</vt:lpstr>
      <vt:lpstr>Calibri</vt:lpstr>
      <vt:lpstr>Franklin Gothic Book</vt:lpstr>
      <vt:lpstr>1_RetrospectVTI</vt:lpstr>
      <vt:lpstr>Internet of Things (IoT)</vt:lpstr>
      <vt:lpstr>Overview</vt:lpstr>
      <vt:lpstr>What is IoT?</vt:lpstr>
      <vt:lpstr>What is IoT - Definitions</vt:lpstr>
      <vt:lpstr>What is IoT – ITU Definition</vt:lpstr>
      <vt:lpstr>What is IoT - Features</vt:lpstr>
      <vt:lpstr>What is IoT – Why does it Matter?</vt:lpstr>
      <vt:lpstr>What is IoT - Examples</vt:lpstr>
      <vt:lpstr>History of IoT</vt:lpstr>
      <vt:lpstr>History of IoT</vt:lpstr>
      <vt:lpstr>History of IoT</vt:lpstr>
      <vt:lpstr>Applications</vt:lpstr>
      <vt:lpstr>Applications - Industrial</vt:lpstr>
      <vt:lpstr>Applications - Consumer</vt:lpstr>
      <vt:lpstr>Applications - Organizational</vt:lpstr>
      <vt:lpstr>Applications - Military</vt:lpstr>
      <vt:lpstr>Architecture</vt:lpstr>
      <vt:lpstr>Architecture - Tiered</vt:lpstr>
      <vt:lpstr>Architecture – Perception Layer</vt:lpstr>
      <vt:lpstr>Architecture – Network Layer</vt:lpstr>
      <vt:lpstr>Architecture – Middleware Layer</vt:lpstr>
      <vt:lpstr>Architecture – Application Layer</vt:lpstr>
      <vt:lpstr>Architecture – Business Layer</vt:lpstr>
      <vt:lpstr>Cloud Computing in IoT</vt:lpstr>
      <vt:lpstr>Cloud Computing</vt:lpstr>
      <vt:lpstr>Cloud Computing for IoT</vt:lpstr>
      <vt:lpstr>Fog Computing</vt:lpstr>
      <vt:lpstr>Edge Computing</vt:lpstr>
      <vt:lpstr>Getting Started</vt:lpstr>
      <vt:lpstr>Getting Started – Raspberry Pi</vt:lpstr>
      <vt:lpstr>Getting Started – Arduino</vt:lpstr>
      <vt:lpstr>Future Trends</vt:lpstr>
      <vt:lpstr>Careers in IoT</vt:lpstr>
      <vt:lpstr>Roles in IoT</vt:lpstr>
      <vt:lpstr>Salary Trends in IoT (2017 Data)</vt:lpstr>
      <vt:lpstr>Companies Hiring IoT Professionals</vt:lpstr>
      <vt:lpstr>Emerging Roles in IoT</vt:lpstr>
      <vt:lpstr>Skills Required</vt:lpstr>
      <vt:lpstr>Ubiquitous computing is roughly the opposite of virtual reality. Where virtual reality puts people inside a computer-generated world, ubiquitous computing forces the computer to live out here in the world with people.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(IoT)</dc:title>
  <dc:creator>Puneet Reddy</dc:creator>
  <cp:lastModifiedBy>Puneet Reddy</cp:lastModifiedBy>
  <cp:revision>2</cp:revision>
  <dcterms:created xsi:type="dcterms:W3CDTF">2020-11-26T18:59:49Z</dcterms:created>
  <dcterms:modified xsi:type="dcterms:W3CDTF">2020-11-26T19:12:07Z</dcterms:modified>
</cp:coreProperties>
</file>